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6"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7023100" cy="9309100"/>
  <p:embeddedFontLst>
    <p:embeddedFont>
      <p:font typeface="Quattrocento"/>
      <p:regular r:id="rId19"/>
      <p:bold r:id="rId20"/>
    </p:embeddedFont>
    <p:embeddedFont>
      <p:font typeface="Overlock"/>
      <p:regular r:id="rId21"/>
      <p:bold r:id="rId22"/>
      <p:italic r:id="rId23"/>
      <p:boldItalic r:id="rId24"/>
    </p:embeddedFont>
    <p:embeddedFont>
      <p:font typeface="Allerta"/>
      <p:regular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08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088"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Quattrocento-bold.fntdata"/><Relationship Id="rId22" Type="http://schemas.openxmlformats.org/officeDocument/2006/relationships/font" Target="fonts/Overlock-bold.fntdata"/><Relationship Id="rId21" Type="http://schemas.openxmlformats.org/officeDocument/2006/relationships/font" Target="fonts/Overlock-regular.fntdata"/><Relationship Id="rId24" Type="http://schemas.openxmlformats.org/officeDocument/2006/relationships/font" Target="fonts/Overlock-boldItalic.fntdata"/><Relationship Id="rId23" Type="http://schemas.openxmlformats.org/officeDocument/2006/relationships/font" Target="fonts/Overlock-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Allerta-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Quattrocento-regular.fntdata"/><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2300" y="4421800"/>
            <a:ext cx="5618475" cy="4189075"/>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1:notes"/>
          <p:cNvSpPr txBox="1"/>
          <p:nvPr>
            <p:ph idx="1" type="body"/>
          </p:nvPr>
        </p:nvSpPr>
        <p:spPr>
          <a:xfrm>
            <a:off x="916057" y="4417689"/>
            <a:ext cx="5175000" cy="4188900"/>
          </a:xfrm>
          <a:prstGeom prst="rect">
            <a:avLst/>
          </a:prstGeom>
          <a:noFill/>
          <a:ln>
            <a:noFill/>
          </a:ln>
        </p:spPr>
        <p:txBody>
          <a:bodyPr anchorCtr="0" anchor="ctr" bIns="91575" lIns="91575" spcFirstLastPara="1" rIns="91575" wrap="square" tIns="91575">
            <a:noAutofit/>
          </a:bodyPr>
          <a:lstStyle/>
          <a:p>
            <a:pPr indent="0" lvl="0" marL="0" rtl="0" algn="l">
              <a:lnSpc>
                <a:spcPct val="100000"/>
              </a:lnSpc>
              <a:spcBef>
                <a:spcPts val="0"/>
              </a:spcBef>
              <a:spcAft>
                <a:spcPts val="0"/>
              </a:spcAft>
              <a:buSzPts val="1400"/>
              <a:buNone/>
            </a:pPr>
            <a:r>
              <a:rPr lang="en-US" sz="1400"/>
              <a:t>John</a:t>
            </a:r>
            <a:endParaRPr sz="1400"/>
          </a:p>
        </p:txBody>
      </p:sp>
      <p:sp>
        <p:nvSpPr>
          <p:cNvPr id="64" name="Google Shape;64;p1:notes"/>
          <p:cNvSpPr/>
          <p:nvPr>
            <p:ph idx="2" type="sldImg"/>
          </p:nvPr>
        </p:nvSpPr>
        <p:spPr>
          <a:xfrm>
            <a:off x="1166813" y="685800"/>
            <a:ext cx="4672012" cy="3503613"/>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3687df0f0a1_0_0:notes"/>
          <p:cNvSpPr txBox="1"/>
          <p:nvPr>
            <p:ph idx="1" type="body"/>
          </p:nvPr>
        </p:nvSpPr>
        <p:spPr>
          <a:xfrm>
            <a:off x="702300" y="4421800"/>
            <a:ext cx="5618400" cy="418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Vinny</a:t>
            </a:r>
            <a:endParaRPr/>
          </a:p>
        </p:txBody>
      </p:sp>
      <p:sp>
        <p:nvSpPr>
          <p:cNvPr id="128" name="Google Shape;128;g3687df0f0a1_0_0:notes"/>
          <p:cNvSpPr/>
          <p:nvPr>
            <p:ph idx="2" type="sldImg"/>
          </p:nvPr>
        </p:nvSpPr>
        <p:spPr>
          <a:xfrm>
            <a:off x="1170733" y="698175"/>
            <a:ext cx="4682400" cy="3490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3: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134" name="Google Shape;134;p13: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4: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140" name="Google Shape;140;p14: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23f3cd3746f_0_10:notes"/>
          <p:cNvSpPr/>
          <p:nvPr>
            <p:ph idx="2" type="sldImg"/>
          </p:nvPr>
        </p:nvSpPr>
        <p:spPr>
          <a:xfrm>
            <a:off x="1170824" y="698183"/>
            <a:ext cx="4682100" cy="34908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23f3cd3746f_0_10:notes"/>
          <p:cNvSpPr txBox="1"/>
          <p:nvPr>
            <p:ph idx="1" type="body"/>
          </p:nvPr>
        </p:nvSpPr>
        <p:spPr>
          <a:xfrm>
            <a:off x="702310" y="4421822"/>
            <a:ext cx="5618400" cy="418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John</a:t>
            </a:r>
            <a:endParaRPr sz="140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2: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400"/>
              <a:buFont typeface="Arial"/>
              <a:buNone/>
            </a:pPr>
            <a:r>
              <a:rPr lang="en-US" sz="1400">
                <a:solidFill>
                  <a:schemeClr val="dk1"/>
                </a:solidFill>
              </a:rPr>
              <a:t>John</a:t>
            </a:r>
            <a:r>
              <a:rPr lang="en-US" sz="1400">
                <a:solidFill>
                  <a:schemeClr val="dk1"/>
                </a:solidFill>
              </a:rPr>
              <a:t>:</a:t>
            </a:r>
            <a:endParaRPr sz="1400">
              <a:solidFill>
                <a:schemeClr val="dk1"/>
              </a:solidFill>
            </a:endParaRPr>
          </a:p>
          <a:p>
            <a:pPr indent="0" lvl="0" marL="0" rtl="0" algn="l">
              <a:lnSpc>
                <a:spcPct val="150000"/>
              </a:lnSpc>
              <a:spcBef>
                <a:spcPts val="1200"/>
              </a:spcBef>
              <a:spcAft>
                <a:spcPts val="0"/>
              </a:spcAft>
              <a:buClr>
                <a:schemeClr val="dk1"/>
              </a:buClr>
              <a:buSzPts val="1100"/>
              <a:buFont typeface="Arial"/>
              <a:buNone/>
            </a:pPr>
            <a:r>
              <a:rPr lang="en-US" sz="1400">
                <a:solidFill>
                  <a:schemeClr val="dk1"/>
                </a:solidFill>
              </a:rPr>
              <a:t>I would like to start off by speaking to some of the benefits of the Partial Content Specialty Model (or Departmentalization).  The perceived benefits that I will share have been collected through sample studies, research from site visits as well as collaboration with educators. </a:t>
            </a:r>
            <a:endParaRPr sz="1400">
              <a:solidFill>
                <a:schemeClr val="dk1"/>
              </a:solidFill>
            </a:endParaRPr>
          </a:p>
          <a:p>
            <a:pPr indent="0" lvl="0" marL="457200" rtl="0" algn="l">
              <a:lnSpc>
                <a:spcPct val="150000"/>
              </a:lnSpc>
              <a:spcBef>
                <a:spcPts val="1200"/>
              </a:spcBef>
              <a:spcAft>
                <a:spcPts val="0"/>
              </a:spcAft>
              <a:buClr>
                <a:schemeClr val="dk1"/>
              </a:buClr>
              <a:buSzPts val="1100"/>
              <a:buFont typeface="Arial"/>
              <a:buNone/>
            </a:pPr>
            <a:r>
              <a:rPr lang="en-US" sz="1400">
                <a:solidFill>
                  <a:schemeClr val="dk1"/>
                </a:solidFill>
              </a:rPr>
              <a:t>A.</a:t>
            </a:r>
            <a:r>
              <a:rPr lang="en-US" sz="700">
                <a:solidFill>
                  <a:schemeClr val="dk1"/>
                </a:solidFill>
              </a:rPr>
              <a:t>   </a:t>
            </a:r>
            <a:r>
              <a:rPr lang="en-US" sz="1400">
                <a:solidFill>
                  <a:schemeClr val="dk1"/>
                </a:solidFill>
              </a:rPr>
              <a:t>First, teachers who “specialize” in one area of core content are able to increase their own knowledge and proficiency in that content and thereby increase students’ proficiency.  This often led to increased test scores and academic achievement.  Research indicated that this is particularly true in mathematics.  A Columbia University study indicated, “ </a:t>
            </a:r>
            <a:r>
              <a:rPr b="1" lang="en-US">
                <a:solidFill>
                  <a:schemeClr val="dk1"/>
                </a:solidFill>
                <a:latin typeface="Cambria"/>
                <a:ea typeface="Cambria"/>
                <a:cs typeface="Cambria"/>
                <a:sym typeface="Cambria"/>
              </a:rPr>
              <a:t>Departmentalization may not only provide an immediate increase in the mathematical proficiency of students, but evidence suggests that it may provide an increase in the mathematical proficiency of the students for years to come, benefitting them throughout the rest of their lives.” </a:t>
            </a:r>
            <a:endParaRPr b="1">
              <a:solidFill>
                <a:schemeClr val="dk1"/>
              </a:solidFill>
              <a:latin typeface="Cambria"/>
              <a:ea typeface="Cambria"/>
              <a:cs typeface="Cambria"/>
              <a:sym typeface="Cambria"/>
            </a:endParaRPr>
          </a:p>
          <a:p>
            <a:pPr indent="0" lvl="0" marL="457200" rtl="0" algn="l">
              <a:lnSpc>
                <a:spcPct val="150000"/>
              </a:lnSpc>
              <a:spcBef>
                <a:spcPts val="1200"/>
              </a:spcBef>
              <a:spcAft>
                <a:spcPts val="0"/>
              </a:spcAft>
              <a:buClr>
                <a:schemeClr val="dk1"/>
              </a:buClr>
              <a:buSzPts val="1100"/>
              <a:buFont typeface="Arial"/>
              <a:buNone/>
            </a:pPr>
            <a:r>
              <a:rPr lang="en-US" sz="1400">
                <a:solidFill>
                  <a:schemeClr val="dk1"/>
                </a:solidFill>
              </a:rPr>
              <a:t>B.</a:t>
            </a:r>
            <a:r>
              <a:rPr lang="en-US" sz="700">
                <a:solidFill>
                  <a:schemeClr val="dk1"/>
                </a:solidFill>
              </a:rPr>
              <a:t>    </a:t>
            </a:r>
            <a:r>
              <a:rPr lang="en-US" sz="1400">
                <a:solidFill>
                  <a:schemeClr val="dk1"/>
                </a:solidFill>
              </a:rPr>
              <a:t>Students have more teachers who know them and care about them every day instead of just one classroom teacher.  Teachers have the opportunity to share their observations and most importantly to share different approaches they use to reach individual students successfully.  In effect, a struggling student has a team of teachers working together to help them.  </a:t>
            </a:r>
            <a:endParaRPr sz="1400">
              <a:solidFill>
                <a:schemeClr val="dk1"/>
              </a:solidFill>
            </a:endParaRPr>
          </a:p>
          <a:p>
            <a:pPr indent="0" lvl="0" marL="457200" rtl="0" algn="l">
              <a:lnSpc>
                <a:spcPct val="150000"/>
              </a:lnSpc>
              <a:spcBef>
                <a:spcPts val="1200"/>
              </a:spcBef>
              <a:spcAft>
                <a:spcPts val="0"/>
              </a:spcAft>
              <a:buClr>
                <a:schemeClr val="dk1"/>
              </a:buClr>
              <a:buSzPts val="1100"/>
              <a:buFont typeface="Arial"/>
              <a:buNone/>
            </a:pPr>
            <a:r>
              <a:rPr lang="en-US" sz="1400">
                <a:solidFill>
                  <a:schemeClr val="dk1"/>
                </a:solidFill>
              </a:rPr>
              <a:t>C.</a:t>
            </a:r>
            <a:r>
              <a:rPr lang="en-US" sz="700">
                <a:solidFill>
                  <a:schemeClr val="dk1"/>
                </a:solidFill>
              </a:rPr>
              <a:t>    </a:t>
            </a:r>
            <a:r>
              <a:rPr lang="en-US" sz="1400">
                <a:solidFill>
                  <a:schemeClr val="dk1"/>
                </a:solidFill>
              </a:rPr>
              <a:t>Anecdotal observations and academic studies indicate that behavior problems often decrease under departmentalization.  Students gain organizational skills as they learn how to keep track of assignments for multiple teachers, and they gain confidence that they can handle the transition to a fully departmental Gr. 5 model and then middle school.  </a:t>
            </a:r>
            <a:endParaRPr sz="1400">
              <a:solidFill>
                <a:schemeClr val="dk1"/>
              </a:solidFill>
            </a:endParaRPr>
          </a:p>
          <a:p>
            <a:pPr indent="0" lvl="0" marL="457200" rtl="0" algn="l">
              <a:lnSpc>
                <a:spcPct val="150000"/>
              </a:lnSpc>
              <a:spcBef>
                <a:spcPts val="1200"/>
              </a:spcBef>
              <a:spcAft>
                <a:spcPts val="0"/>
              </a:spcAft>
              <a:buClr>
                <a:schemeClr val="dk1"/>
              </a:buClr>
              <a:buSzPts val="1100"/>
              <a:buFont typeface="Arial"/>
              <a:buNone/>
            </a:pPr>
            <a:r>
              <a:rPr lang="en-US" sz="1400">
                <a:solidFill>
                  <a:schemeClr val="dk1"/>
                </a:solidFill>
              </a:rPr>
              <a:t>D.</a:t>
            </a:r>
            <a:r>
              <a:rPr lang="en-US" sz="700">
                <a:solidFill>
                  <a:schemeClr val="dk1"/>
                </a:solidFill>
              </a:rPr>
              <a:t>   </a:t>
            </a:r>
            <a:r>
              <a:rPr lang="en-US" sz="1400">
                <a:solidFill>
                  <a:schemeClr val="dk1"/>
                </a:solidFill>
              </a:rPr>
              <a:t>Teachers can receive targeted professional development based on subject matter to address and upgrade skills.  Furthermore, studies have shown that while departmentalization increases the number of students a specialized teacher teaches, this does not adversely affect assessments or pedagogy.     </a:t>
            </a:r>
            <a:endParaRPr sz="1400">
              <a:solidFill>
                <a:schemeClr val="dk1"/>
              </a:solidFill>
            </a:endParaRPr>
          </a:p>
          <a:p>
            <a:pPr indent="0" lvl="0" marL="457200" rtl="0" algn="l">
              <a:lnSpc>
                <a:spcPct val="150000"/>
              </a:lnSpc>
              <a:spcBef>
                <a:spcPts val="1200"/>
              </a:spcBef>
              <a:spcAft>
                <a:spcPts val="0"/>
              </a:spcAft>
              <a:buClr>
                <a:schemeClr val="dk1"/>
              </a:buClr>
              <a:buSzPts val="1100"/>
              <a:buFont typeface="Arial"/>
              <a:buNone/>
            </a:pPr>
            <a:r>
              <a:rPr lang="en-US" sz="1400">
                <a:solidFill>
                  <a:schemeClr val="dk1"/>
                </a:solidFill>
              </a:rPr>
              <a:t>In fact, educators have found they had more time to prepare lessons with depth in their core areas as they no longer had to attend meetings for other subjects or prepare materials and lessons for other subjects.   Findings revealed, in the upper elementary grade, teacher preference for the departmentalized instructional model over the self-contained model due to more focused and quality instruction in specific subject areas, and increased self-efficacy.   </a:t>
            </a:r>
            <a:endParaRPr sz="1400">
              <a:solidFill>
                <a:schemeClr val="dk1"/>
              </a:solidFill>
            </a:endParaRPr>
          </a:p>
          <a:p>
            <a:pPr indent="0" lvl="0" marL="0" rtl="0" algn="l">
              <a:spcBef>
                <a:spcPts val="1200"/>
              </a:spcBef>
              <a:spcAft>
                <a:spcPts val="0"/>
              </a:spcAft>
              <a:buClr>
                <a:schemeClr val="dk1"/>
              </a:buClr>
              <a:buSzPts val="1400"/>
              <a:buFont typeface="Arial"/>
              <a:buNone/>
            </a:pPr>
            <a:r>
              <a:t/>
            </a:r>
            <a:endParaRPr sz="1400">
              <a:solidFill>
                <a:schemeClr val="dk1"/>
              </a:solidFill>
            </a:endParaRPr>
          </a:p>
          <a:p>
            <a:pPr indent="0" lvl="0" marL="0" rtl="0" algn="l">
              <a:spcBef>
                <a:spcPts val="0"/>
              </a:spcBef>
              <a:spcAft>
                <a:spcPts val="0"/>
              </a:spcAft>
              <a:buNone/>
            </a:pPr>
            <a:r>
              <a:t/>
            </a:r>
            <a:endParaRPr/>
          </a:p>
        </p:txBody>
      </p:sp>
      <p:sp>
        <p:nvSpPr>
          <p:cNvPr id="72" name="Google Shape;72;p2: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3: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John</a:t>
            </a:r>
            <a:endParaRPr sz="1400"/>
          </a:p>
        </p:txBody>
      </p:sp>
      <p:sp>
        <p:nvSpPr>
          <p:cNvPr id="81" name="Google Shape;81;p3: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5: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87" name="Google Shape;87;p5: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6: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93" name="Google Shape;93;p6: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2da9bb7c62f_0_6:notes"/>
          <p:cNvSpPr/>
          <p:nvPr>
            <p:ph idx="2" type="sldImg"/>
          </p:nvPr>
        </p:nvSpPr>
        <p:spPr>
          <a:xfrm>
            <a:off x="1170750" y="698175"/>
            <a:ext cx="4682400" cy="3490800"/>
          </a:xfrm>
          <a:custGeom>
            <a:rect b="b" l="l" r="r" t="t"/>
            <a:pathLst>
              <a:path extrusionOk="0" h="120000" w="120000">
                <a:moveTo>
                  <a:pt x="0" y="0"/>
                </a:moveTo>
                <a:lnTo>
                  <a:pt x="120000" y="0"/>
                </a:lnTo>
                <a:lnTo>
                  <a:pt x="120000" y="120000"/>
                </a:lnTo>
                <a:lnTo>
                  <a:pt x="0" y="120000"/>
                </a:lnTo>
                <a:close/>
              </a:path>
            </a:pathLst>
          </a:custGeom>
        </p:spPr>
      </p:sp>
      <p:sp>
        <p:nvSpPr>
          <p:cNvPr id="99" name="Google Shape;99;g2da9bb7c62f_0_6:notes"/>
          <p:cNvSpPr txBox="1"/>
          <p:nvPr>
            <p:ph idx="1" type="body"/>
          </p:nvPr>
        </p:nvSpPr>
        <p:spPr>
          <a:xfrm>
            <a:off x="702300" y="4421800"/>
            <a:ext cx="5618400" cy="4189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John</a:t>
            </a:r>
            <a:endParaRPr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10: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107" name="Google Shape;107;p10: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1: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Pete</a:t>
            </a:r>
            <a:endParaRPr sz="1400"/>
          </a:p>
        </p:txBody>
      </p:sp>
      <p:sp>
        <p:nvSpPr>
          <p:cNvPr id="116" name="Google Shape;116;p11: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2:notes"/>
          <p:cNvSpPr txBox="1"/>
          <p:nvPr>
            <p:ph idx="1" type="body"/>
          </p:nvPr>
        </p:nvSpPr>
        <p:spPr>
          <a:xfrm>
            <a:off x="702300" y="4421800"/>
            <a:ext cx="5618475" cy="41890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sz="1400"/>
              <a:t>John</a:t>
            </a:r>
            <a:endParaRPr sz="1400"/>
          </a:p>
        </p:txBody>
      </p:sp>
      <p:sp>
        <p:nvSpPr>
          <p:cNvPr id="122" name="Google Shape;122;p12:notes"/>
          <p:cNvSpPr/>
          <p:nvPr>
            <p:ph idx="2" type="sldImg"/>
          </p:nvPr>
        </p:nvSpPr>
        <p:spPr>
          <a:xfrm>
            <a:off x="1170750" y="698175"/>
            <a:ext cx="4682300" cy="34909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13" name="Google Shape;13;p2"/>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14" name="Google Shape;14;p2"/>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5" name="Shape 15"/>
        <p:cNvGrpSpPr/>
        <p:nvPr/>
      </p:nvGrpSpPr>
      <p:grpSpPr>
        <a:xfrm>
          <a:off x="0" y="0"/>
          <a:ext cx="0" cy="0"/>
          <a:chOff x="0" y="0"/>
          <a:chExt cx="0" cy="0"/>
        </a:xfrm>
      </p:grpSpPr>
      <p:sp>
        <p:nvSpPr>
          <p:cNvPr id="16" name="Google Shape;16;p3"/>
          <p:cNvSpPr txBox="1"/>
          <p:nvPr>
            <p:ph type="title"/>
          </p:nvPr>
        </p:nvSpPr>
        <p:spPr>
          <a:xfrm>
            <a:off x="457200" y="273050"/>
            <a:ext cx="8229600"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1400"/>
              <a:buChar char="●"/>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17" name="Google Shape;17;p3"/>
          <p:cNvSpPr txBox="1"/>
          <p:nvPr>
            <p:ph idx="1" type="body"/>
          </p:nvPr>
        </p:nvSpPr>
        <p:spPr>
          <a:xfrm>
            <a:off x="457200" y="1535112"/>
            <a:ext cx="4040100" cy="7509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560"/>
              </a:spcBef>
              <a:spcAft>
                <a:spcPts val="0"/>
              </a:spcAft>
              <a:buClr>
                <a:schemeClr val="dk1"/>
              </a:buClr>
              <a:buSzPts val="1400"/>
              <a:buFont typeface="Quattrocento"/>
              <a:buNone/>
              <a:defRPr b="0" sz="2400" cap="none">
                <a:solidFill>
                  <a:schemeClr val="dk1"/>
                </a:solidFill>
              </a:defRPr>
            </a:lvl1pPr>
            <a:lvl2pPr indent="-228600" lvl="1" marL="914400" algn="l">
              <a:lnSpc>
                <a:spcPct val="100000"/>
              </a:lnSpc>
              <a:spcBef>
                <a:spcPts val="480"/>
              </a:spcBef>
              <a:spcAft>
                <a:spcPts val="0"/>
              </a:spcAft>
              <a:buSzPts val="1400"/>
              <a:buFont typeface="Quattrocento"/>
              <a:buNone/>
              <a:defRPr b="1" sz="2000"/>
            </a:lvl2pPr>
            <a:lvl3pPr indent="-228600" lvl="2" marL="1371600" algn="l">
              <a:lnSpc>
                <a:spcPct val="100000"/>
              </a:lnSpc>
              <a:spcBef>
                <a:spcPts val="440"/>
              </a:spcBef>
              <a:spcAft>
                <a:spcPts val="0"/>
              </a:spcAft>
              <a:buSzPts val="1400"/>
              <a:buFont typeface="Quattrocento"/>
              <a:buNone/>
              <a:defRPr b="1" sz="1800"/>
            </a:lvl3pPr>
            <a:lvl4pPr indent="-228600" lvl="3" marL="1828800" algn="l">
              <a:lnSpc>
                <a:spcPct val="100000"/>
              </a:lnSpc>
              <a:spcBef>
                <a:spcPts val="400"/>
              </a:spcBef>
              <a:spcAft>
                <a:spcPts val="0"/>
              </a:spcAft>
              <a:buSzPts val="1400"/>
              <a:buFont typeface="Quattrocento"/>
              <a:buNone/>
              <a:defRPr b="1" sz="1600"/>
            </a:lvl4pPr>
            <a:lvl5pPr indent="-228600" lvl="4" marL="2286000" algn="l">
              <a:lnSpc>
                <a:spcPct val="100000"/>
              </a:lnSpc>
              <a:spcBef>
                <a:spcPts val="400"/>
              </a:spcBef>
              <a:spcAft>
                <a:spcPts val="0"/>
              </a:spcAft>
              <a:buSzPts val="1400"/>
              <a:buFont typeface="Quattrocento"/>
              <a:buNone/>
              <a:defRPr b="1" sz="16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18" name="Google Shape;18;p3"/>
          <p:cNvSpPr txBox="1"/>
          <p:nvPr>
            <p:ph idx="2" type="body"/>
          </p:nvPr>
        </p:nvSpPr>
        <p:spPr>
          <a:xfrm>
            <a:off x="4645025" y="1535112"/>
            <a:ext cx="4041900" cy="7509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560"/>
              </a:spcBef>
              <a:spcAft>
                <a:spcPts val="0"/>
              </a:spcAft>
              <a:buClr>
                <a:schemeClr val="dk1"/>
              </a:buClr>
              <a:buSzPts val="1400"/>
              <a:buFont typeface="Quattrocento"/>
              <a:buNone/>
              <a:defRPr b="0" sz="2400" cap="none">
                <a:solidFill>
                  <a:schemeClr val="dk1"/>
                </a:solidFill>
              </a:defRPr>
            </a:lvl1pPr>
            <a:lvl2pPr indent="-228600" lvl="1" marL="914400" algn="l">
              <a:lnSpc>
                <a:spcPct val="100000"/>
              </a:lnSpc>
              <a:spcBef>
                <a:spcPts val="480"/>
              </a:spcBef>
              <a:spcAft>
                <a:spcPts val="0"/>
              </a:spcAft>
              <a:buSzPts val="1400"/>
              <a:buFont typeface="Quattrocento"/>
              <a:buNone/>
              <a:defRPr b="1" sz="2000"/>
            </a:lvl2pPr>
            <a:lvl3pPr indent="-228600" lvl="2" marL="1371600" algn="l">
              <a:lnSpc>
                <a:spcPct val="100000"/>
              </a:lnSpc>
              <a:spcBef>
                <a:spcPts val="440"/>
              </a:spcBef>
              <a:spcAft>
                <a:spcPts val="0"/>
              </a:spcAft>
              <a:buSzPts val="1400"/>
              <a:buFont typeface="Quattrocento"/>
              <a:buNone/>
              <a:defRPr b="1" sz="1800"/>
            </a:lvl3pPr>
            <a:lvl4pPr indent="-228600" lvl="3" marL="1828800" algn="l">
              <a:lnSpc>
                <a:spcPct val="100000"/>
              </a:lnSpc>
              <a:spcBef>
                <a:spcPts val="400"/>
              </a:spcBef>
              <a:spcAft>
                <a:spcPts val="0"/>
              </a:spcAft>
              <a:buSzPts val="1400"/>
              <a:buFont typeface="Quattrocento"/>
              <a:buNone/>
              <a:defRPr b="1" sz="1600"/>
            </a:lvl4pPr>
            <a:lvl5pPr indent="-228600" lvl="4" marL="2286000" algn="l">
              <a:lnSpc>
                <a:spcPct val="100000"/>
              </a:lnSpc>
              <a:spcBef>
                <a:spcPts val="400"/>
              </a:spcBef>
              <a:spcAft>
                <a:spcPts val="0"/>
              </a:spcAft>
              <a:buSzPts val="1400"/>
              <a:buFont typeface="Quattrocento"/>
              <a:buNone/>
              <a:defRPr b="1" sz="16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19" name="Google Shape;19;p3"/>
          <p:cNvSpPr txBox="1"/>
          <p:nvPr>
            <p:ph idx="3" type="body"/>
          </p:nvPr>
        </p:nvSpPr>
        <p:spPr>
          <a:xfrm>
            <a:off x="457200" y="2362200"/>
            <a:ext cx="4040100" cy="37641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SzPts val="1400"/>
              <a:buChar char="⬜"/>
              <a:defRPr sz="2400"/>
            </a:lvl1pPr>
            <a:lvl2pPr indent="-317500" lvl="1" marL="914400" algn="l">
              <a:lnSpc>
                <a:spcPct val="100000"/>
              </a:lnSpc>
              <a:spcBef>
                <a:spcPts val="480"/>
              </a:spcBef>
              <a:spcAft>
                <a:spcPts val="0"/>
              </a:spcAft>
              <a:buSzPts val="1400"/>
              <a:buChar char="◼"/>
              <a:defRPr sz="2000"/>
            </a:lvl2pPr>
            <a:lvl3pPr indent="-317500" lvl="2" marL="1371600" algn="l">
              <a:lnSpc>
                <a:spcPct val="100000"/>
              </a:lnSpc>
              <a:spcBef>
                <a:spcPts val="440"/>
              </a:spcBef>
              <a:spcAft>
                <a:spcPts val="0"/>
              </a:spcAft>
              <a:buSzPts val="1400"/>
              <a:buChar char="▫"/>
              <a:defRPr sz="1800"/>
            </a:lvl3pPr>
            <a:lvl4pPr indent="-317500" lvl="3" marL="1828800" algn="l">
              <a:lnSpc>
                <a:spcPct val="100000"/>
              </a:lnSpc>
              <a:spcBef>
                <a:spcPts val="400"/>
              </a:spcBef>
              <a:spcAft>
                <a:spcPts val="0"/>
              </a:spcAft>
              <a:buSzPts val="1400"/>
              <a:buChar char="●"/>
              <a:defRPr sz="1600"/>
            </a:lvl4pPr>
            <a:lvl5pPr indent="-317500" lvl="4" marL="2286000" algn="l">
              <a:lnSpc>
                <a:spcPct val="100000"/>
              </a:lnSpc>
              <a:spcBef>
                <a:spcPts val="400"/>
              </a:spcBef>
              <a:spcAft>
                <a:spcPts val="0"/>
              </a:spcAft>
              <a:buSzPts val="1400"/>
              <a:buChar char="◾"/>
              <a:defRPr sz="16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20" name="Google Shape;20;p3"/>
          <p:cNvSpPr txBox="1"/>
          <p:nvPr>
            <p:ph idx="4" type="body"/>
          </p:nvPr>
        </p:nvSpPr>
        <p:spPr>
          <a:xfrm>
            <a:off x="4645025" y="2362200"/>
            <a:ext cx="4041900" cy="37641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SzPts val="1400"/>
              <a:buChar char="⬜"/>
              <a:defRPr sz="2400"/>
            </a:lvl1pPr>
            <a:lvl2pPr indent="-317500" lvl="1" marL="914400" algn="l">
              <a:lnSpc>
                <a:spcPct val="100000"/>
              </a:lnSpc>
              <a:spcBef>
                <a:spcPts val="480"/>
              </a:spcBef>
              <a:spcAft>
                <a:spcPts val="0"/>
              </a:spcAft>
              <a:buSzPts val="1400"/>
              <a:buChar char="◼"/>
              <a:defRPr sz="2000"/>
            </a:lvl2pPr>
            <a:lvl3pPr indent="-317500" lvl="2" marL="1371600" algn="l">
              <a:lnSpc>
                <a:spcPct val="100000"/>
              </a:lnSpc>
              <a:spcBef>
                <a:spcPts val="440"/>
              </a:spcBef>
              <a:spcAft>
                <a:spcPts val="0"/>
              </a:spcAft>
              <a:buSzPts val="1400"/>
              <a:buChar char="▫"/>
              <a:defRPr sz="1800"/>
            </a:lvl3pPr>
            <a:lvl4pPr indent="-317500" lvl="3" marL="1828800" algn="l">
              <a:lnSpc>
                <a:spcPct val="100000"/>
              </a:lnSpc>
              <a:spcBef>
                <a:spcPts val="400"/>
              </a:spcBef>
              <a:spcAft>
                <a:spcPts val="0"/>
              </a:spcAft>
              <a:buSzPts val="1400"/>
              <a:buChar char="●"/>
              <a:defRPr sz="1600"/>
            </a:lvl4pPr>
            <a:lvl5pPr indent="-317500" lvl="4" marL="2286000" algn="l">
              <a:lnSpc>
                <a:spcPct val="100000"/>
              </a:lnSpc>
              <a:spcBef>
                <a:spcPts val="400"/>
              </a:spcBef>
              <a:spcAft>
                <a:spcPts val="0"/>
              </a:spcAft>
              <a:buSzPts val="1400"/>
              <a:buChar char="◾"/>
              <a:defRPr sz="16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21" name="Google Shape;21;p3"/>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22" name="Google Shape;22;p3"/>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23" name="Google Shape;23;p3"/>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4" name="Shape 24"/>
        <p:cNvGrpSpPr/>
        <p:nvPr/>
      </p:nvGrpSpPr>
      <p:grpSpPr>
        <a:xfrm>
          <a:off x="0" y="0"/>
          <a:ext cx="0" cy="0"/>
          <a:chOff x="0" y="0"/>
          <a:chExt cx="0" cy="0"/>
        </a:xfrm>
      </p:grpSpPr>
      <p:sp>
        <p:nvSpPr>
          <p:cNvPr id="25" name="Google Shape;25;p4"/>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26" name="Google Shape;26;p4"/>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Clr>
                <a:srgbClr val="F9F9F9"/>
              </a:buClr>
              <a:buSzPts val="1400"/>
              <a:buFont typeface="Noto Sans Symbols"/>
              <a:buChar char="⬜"/>
              <a:defRPr sz="2800">
                <a:solidFill>
                  <a:schemeClr val="dk1"/>
                </a:solidFill>
                <a:latin typeface="Quattrocento"/>
                <a:ea typeface="Quattrocento"/>
                <a:cs typeface="Quattrocento"/>
                <a:sym typeface="Quattrocento"/>
              </a:defRPr>
            </a:lvl1pPr>
            <a:lvl2pPr indent="-317500" lvl="1" marL="914400" algn="l">
              <a:lnSpc>
                <a:spcPct val="100000"/>
              </a:lnSpc>
              <a:spcBef>
                <a:spcPts val="480"/>
              </a:spcBef>
              <a:spcAft>
                <a:spcPts val="0"/>
              </a:spcAft>
              <a:buClr>
                <a:schemeClr val="dk1"/>
              </a:buClr>
              <a:buSzPts val="1400"/>
              <a:buFont typeface="Noto Sans Symbols"/>
              <a:buChar char="◼"/>
              <a:defRPr sz="2400">
                <a:solidFill>
                  <a:schemeClr val="dk1"/>
                </a:solidFill>
                <a:latin typeface="Quattrocento"/>
                <a:ea typeface="Quattrocento"/>
                <a:cs typeface="Quattrocento"/>
                <a:sym typeface="Quattrocento"/>
              </a:defRPr>
            </a:lvl2pPr>
            <a:lvl3pPr indent="-317500" lvl="2" marL="1371600" algn="l">
              <a:lnSpc>
                <a:spcPct val="100000"/>
              </a:lnSpc>
              <a:spcBef>
                <a:spcPts val="440"/>
              </a:spcBef>
              <a:spcAft>
                <a:spcPts val="0"/>
              </a:spcAft>
              <a:buClr>
                <a:schemeClr val="dk1"/>
              </a:buClr>
              <a:buSzPts val="1400"/>
              <a:buFont typeface="Noto Sans Symbols"/>
              <a:buChar char="▫"/>
              <a:defRPr sz="2200">
                <a:solidFill>
                  <a:schemeClr val="dk1"/>
                </a:solidFill>
                <a:latin typeface="Quattrocento"/>
                <a:ea typeface="Quattrocento"/>
                <a:cs typeface="Quattrocento"/>
                <a:sym typeface="Quattrocento"/>
              </a:defRPr>
            </a:lvl3pPr>
            <a:lvl4pPr indent="-317500" lvl="3" marL="182880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4pPr>
            <a:lvl5pPr indent="-317500" lvl="4" marL="228600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5pPr>
            <a:lvl6pPr indent="-317500" lvl="5" marL="2743200" algn="l">
              <a:lnSpc>
                <a:spcPct val="100000"/>
              </a:lnSpc>
              <a:spcBef>
                <a:spcPts val="360"/>
              </a:spcBef>
              <a:spcAft>
                <a:spcPts val="0"/>
              </a:spcAft>
              <a:buClr>
                <a:schemeClr val="dk1"/>
              </a:buClr>
              <a:buSzPts val="1400"/>
              <a:buFont typeface="Noto Sans Symbols"/>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Clr>
                <a:schemeClr val="dk1"/>
              </a:buClr>
              <a:buSzPts val="1400"/>
              <a:buFont typeface="Noto Sans Symbols"/>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9pPr>
          </a:lstStyle>
          <a:p/>
        </p:txBody>
      </p:sp>
      <p:sp>
        <p:nvSpPr>
          <p:cNvPr id="27" name="Google Shape;27;p4"/>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28" name="Google Shape;28;p4"/>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29" name="Google Shape;29;p4"/>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0" name="Shape 30"/>
        <p:cNvGrpSpPr/>
        <p:nvPr/>
      </p:nvGrpSpPr>
      <p:grpSpPr>
        <a:xfrm>
          <a:off x="0" y="0"/>
          <a:ext cx="0" cy="0"/>
          <a:chOff x="0" y="0"/>
          <a:chExt cx="0" cy="0"/>
        </a:xfrm>
      </p:grpSpPr>
      <p:sp>
        <p:nvSpPr>
          <p:cNvPr id="31" name="Google Shape;31;p5"/>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32" name="Google Shape;32;p5"/>
          <p:cNvSpPr txBox="1"/>
          <p:nvPr>
            <p:ph idx="1" type="body"/>
          </p:nvPr>
        </p:nvSpPr>
        <p:spPr>
          <a:xfrm rot="5400000">
            <a:off x="2217750" y="-160350"/>
            <a:ext cx="4708500" cy="82296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Clr>
                <a:srgbClr val="F9F9F9"/>
              </a:buClr>
              <a:buSzPts val="1400"/>
              <a:buFont typeface="Noto Sans Symbols"/>
              <a:buChar char="⬜"/>
              <a:defRPr sz="2800">
                <a:solidFill>
                  <a:schemeClr val="dk1"/>
                </a:solidFill>
                <a:latin typeface="Quattrocento"/>
                <a:ea typeface="Quattrocento"/>
                <a:cs typeface="Quattrocento"/>
                <a:sym typeface="Quattrocento"/>
              </a:defRPr>
            </a:lvl1pPr>
            <a:lvl2pPr indent="-317500" lvl="1" marL="914400" algn="l">
              <a:lnSpc>
                <a:spcPct val="100000"/>
              </a:lnSpc>
              <a:spcBef>
                <a:spcPts val="480"/>
              </a:spcBef>
              <a:spcAft>
                <a:spcPts val="0"/>
              </a:spcAft>
              <a:buClr>
                <a:schemeClr val="dk1"/>
              </a:buClr>
              <a:buSzPts val="1400"/>
              <a:buFont typeface="Noto Sans Symbols"/>
              <a:buChar char="◼"/>
              <a:defRPr sz="2400">
                <a:solidFill>
                  <a:schemeClr val="dk1"/>
                </a:solidFill>
                <a:latin typeface="Quattrocento"/>
                <a:ea typeface="Quattrocento"/>
                <a:cs typeface="Quattrocento"/>
                <a:sym typeface="Quattrocento"/>
              </a:defRPr>
            </a:lvl2pPr>
            <a:lvl3pPr indent="-317500" lvl="2" marL="1371600" algn="l">
              <a:lnSpc>
                <a:spcPct val="100000"/>
              </a:lnSpc>
              <a:spcBef>
                <a:spcPts val="440"/>
              </a:spcBef>
              <a:spcAft>
                <a:spcPts val="0"/>
              </a:spcAft>
              <a:buClr>
                <a:schemeClr val="dk1"/>
              </a:buClr>
              <a:buSzPts val="1400"/>
              <a:buFont typeface="Noto Sans Symbols"/>
              <a:buChar char="▫"/>
              <a:defRPr sz="2200">
                <a:solidFill>
                  <a:schemeClr val="dk1"/>
                </a:solidFill>
                <a:latin typeface="Quattrocento"/>
                <a:ea typeface="Quattrocento"/>
                <a:cs typeface="Quattrocento"/>
                <a:sym typeface="Quattrocento"/>
              </a:defRPr>
            </a:lvl3pPr>
            <a:lvl4pPr indent="-317500" lvl="3" marL="182880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4pPr>
            <a:lvl5pPr indent="-317500" lvl="4" marL="2286000" algn="l">
              <a:lnSpc>
                <a:spcPct val="100000"/>
              </a:lnSpc>
              <a:spcBef>
                <a:spcPts val="400"/>
              </a:spcBef>
              <a:spcAft>
                <a:spcPts val="0"/>
              </a:spcAft>
              <a:buClr>
                <a:schemeClr val="dk1"/>
              </a:buClr>
              <a:buSzPts val="1400"/>
              <a:buFont typeface="Noto Sans Symbols"/>
              <a:buChar char="◾"/>
              <a:defRPr sz="2000">
                <a:solidFill>
                  <a:schemeClr val="dk1"/>
                </a:solidFill>
                <a:latin typeface="Quattrocento"/>
                <a:ea typeface="Quattrocento"/>
                <a:cs typeface="Quattrocento"/>
                <a:sym typeface="Quattrocento"/>
              </a:defRPr>
            </a:lvl5pPr>
            <a:lvl6pPr indent="-317500" lvl="5" marL="2743200" algn="l">
              <a:lnSpc>
                <a:spcPct val="100000"/>
              </a:lnSpc>
              <a:spcBef>
                <a:spcPts val="360"/>
              </a:spcBef>
              <a:spcAft>
                <a:spcPts val="0"/>
              </a:spcAft>
              <a:buClr>
                <a:schemeClr val="dk1"/>
              </a:buClr>
              <a:buSzPts val="1400"/>
              <a:buFont typeface="Noto Sans Symbols"/>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Clr>
                <a:schemeClr val="dk1"/>
              </a:buClr>
              <a:buSzPts val="1400"/>
              <a:buFont typeface="Noto Sans Symbols"/>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Clr>
                <a:schemeClr val="dk1"/>
              </a:buClr>
              <a:buSzPts val="1400"/>
              <a:buFont typeface="Noto Sans Symbols"/>
              <a:buChar char="⚫"/>
              <a:defRPr sz="1400">
                <a:solidFill>
                  <a:schemeClr val="dk1"/>
                </a:solidFill>
                <a:latin typeface="Quattrocento"/>
                <a:ea typeface="Quattrocento"/>
                <a:cs typeface="Quattrocento"/>
                <a:sym typeface="Quattrocento"/>
              </a:defRPr>
            </a:lvl9pPr>
          </a:lstStyle>
          <a:p/>
        </p:txBody>
      </p:sp>
      <p:sp>
        <p:nvSpPr>
          <p:cNvPr id="33" name="Google Shape;33;p5"/>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34" name="Google Shape;34;p5"/>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35" name="Google Shape;35;p5"/>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6" name="Shape 36"/>
        <p:cNvGrpSpPr/>
        <p:nvPr/>
      </p:nvGrpSpPr>
      <p:grpSpPr>
        <a:xfrm>
          <a:off x="0" y="0"/>
          <a:ext cx="0" cy="0"/>
          <a:chOff x="0" y="0"/>
          <a:chExt cx="0" cy="0"/>
        </a:xfrm>
      </p:grpSpPr>
      <p:sp>
        <p:nvSpPr>
          <p:cNvPr id="37" name="Google Shape;37;p6"/>
          <p:cNvSpPr txBox="1"/>
          <p:nvPr>
            <p:ph type="title"/>
          </p:nvPr>
        </p:nvSpPr>
        <p:spPr>
          <a:xfrm>
            <a:off x="457200" y="273050"/>
            <a:ext cx="3008400" cy="11619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EF7171"/>
              </a:buClr>
              <a:buSzPts val="1400"/>
              <a:buFont typeface="Allerta"/>
              <a:buNone/>
              <a:defRPr b="0" sz="2200">
                <a:solidFill>
                  <a:srgbClr val="EF7171"/>
                </a:solidFill>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38" name="Google Shape;38;p6"/>
          <p:cNvSpPr txBox="1"/>
          <p:nvPr>
            <p:ph idx="1" type="body"/>
          </p:nvPr>
        </p:nvSpPr>
        <p:spPr>
          <a:xfrm>
            <a:off x="457200" y="1524000"/>
            <a:ext cx="3008400" cy="46023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560"/>
              </a:spcBef>
              <a:spcAft>
                <a:spcPts val="0"/>
              </a:spcAft>
              <a:buSzPts val="1400"/>
              <a:buFont typeface="Quattrocento"/>
              <a:buNone/>
              <a:defRPr sz="1400"/>
            </a:lvl1pPr>
            <a:lvl2pPr indent="-228600" lvl="1" marL="914400" algn="l">
              <a:lnSpc>
                <a:spcPct val="100000"/>
              </a:lnSpc>
              <a:spcBef>
                <a:spcPts val="480"/>
              </a:spcBef>
              <a:spcAft>
                <a:spcPts val="0"/>
              </a:spcAft>
              <a:buSzPts val="1400"/>
              <a:buFont typeface="Quattrocento"/>
              <a:buNone/>
              <a:defRPr sz="1200"/>
            </a:lvl2pPr>
            <a:lvl3pPr indent="-228600" lvl="2" marL="1371600" algn="l">
              <a:lnSpc>
                <a:spcPct val="100000"/>
              </a:lnSpc>
              <a:spcBef>
                <a:spcPts val="440"/>
              </a:spcBef>
              <a:spcAft>
                <a:spcPts val="0"/>
              </a:spcAft>
              <a:buSzPts val="1400"/>
              <a:buFont typeface="Quattrocento"/>
              <a:buNone/>
              <a:defRPr sz="1000"/>
            </a:lvl3pPr>
            <a:lvl4pPr indent="-228600" lvl="3" marL="1828800" algn="l">
              <a:lnSpc>
                <a:spcPct val="100000"/>
              </a:lnSpc>
              <a:spcBef>
                <a:spcPts val="400"/>
              </a:spcBef>
              <a:spcAft>
                <a:spcPts val="0"/>
              </a:spcAft>
              <a:buSzPts val="1400"/>
              <a:buFont typeface="Quattrocento"/>
              <a:buNone/>
              <a:defRPr sz="900"/>
            </a:lvl4pPr>
            <a:lvl5pPr indent="-228600" lvl="4" marL="2286000" algn="l">
              <a:lnSpc>
                <a:spcPct val="100000"/>
              </a:lnSpc>
              <a:spcBef>
                <a:spcPts val="400"/>
              </a:spcBef>
              <a:spcAft>
                <a:spcPts val="0"/>
              </a:spcAft>
              <a:buSzPts val="1400"/>
              <a:buFont typeface="Quattrocento"/>
              <a:buNone/>
              <a:defRPr sz="9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39" name="Google Shape;39;p6"/>
          <p:cNvSpPr txBox="1"/>
          <p:nvPr>
            <p:ph idx="2" type="body"/>
          </p:nvPr>
        </p:nvSpPr>
        <p:spPr>
          <a:xfrm>
            <a:off x="3575050" y="273050"/>
            <a:ext cx="5111700" cy="58530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SzPts val="1400"/>
              <a:buChar char="⬜"/>
              <a:defRPr sz="2600"/>
            </a:lvl1pPr>
            <a:lvl2pPr indent="-317500" lvl="1" marL="914400" algn="l">
              <a:lnSpc>
                <a:spcPct val="100000"/>
              </a:lnSpc>
              <a:spcBef>
                <a:spcPts val="480"/>
              </a:spcBef>
              <a:spcAft>
                <a:spcPts val="0"/>
              </a:spcAft>
              <a:buSzPts val="1400"/>
              <a:buChar char="◼"/>
              <a:defRPr sz="2400"/>
            </a:lvl2pPr>
            <a:lvl3pPr indent="-317500" lvl="2" marL="1371600" algn="l">
              <a:lnSpc>
                <a:spcPct val="100000"/>
              </a:lnSpc>
              <a:spcBef>
                <a:spcPts val="440"/>
              </a:spcBef>
              <a:spcAft>
                <a:spcPts val="0"/>
              </a:spcAft>
              <a:buSzPts val="1400"/>
              <a:buChar char="▫"/>
              <a:defRPr sz="2200"/>
            </a:lvl3pPr>
            <a:lvl4pPr indent="-317500" lvl="3" marL="1828800" algn="l">
              <a:lnSpc>
                <a:spcPct val="100000"/>
              </a:lnSpc>
              <a:spcBef>
                <a:spcPts val="400"/>
              </a:spcBef>
              <a:spcAft>
                <a:spcPts val="0"/>
              </a:spcAft>
              <a:buSzPts val="1400"/>
              <a:buChar char="●"/>
              <a:defRPr sz="2000"/>
            </a:lvl4pPr>
            <a:lvl5pPr indent="-317500" lvl="4" marL="2286000" algn="l">
              <a:lnSpc>
                <a:spcPct val="100000"/>
              </a:lnSpc>
              <a:spcBef>
                <a:spcPts val="400"/>
              </a:spcBef>
              <a:spcAft>
                <a:spcPts val="0"/>
              </a:spcAft>
              <a:buSzPts val="1400"/>
              <a:buChar char="◾"/>
              <a:defRPr sz="18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40" name="Google Shape;40;p6"/>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41" name="Google Shape;41;p6"/>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42" name="Google Shape;42;p6"/>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7"/>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1400"/>
              <a:buChar char="●"/>
              <a:defRPr b="1" sz="4100">
                <a:solidFill>
                  <a:srgbClr val="E27D7D"/>
                </a:solidFill>
                <a:latin typeface="Allerta"/>
                <a:ea typeface="Allerta"/>
                <a:cs typeface="Allerta"/>
                <a:sym typeface="Allerta"/>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45" name="Google Shape;45;p7"/>
          <p:cNvSpPr txBox="1"/>
          <p:nvPr>
            <p:ph idx="1" type="body"/>
          </p:nvPr>
        </p:nvSpPr>
        <p:spPr>
          <a:xfrm>
            <a:off x="457200" y="1600200"/>
            <a:ext cx="4038600" cy="45261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SzPts val="1400"/>
              <a:buChar char="⬜"/>
              <a:defRPr sz="2600"/>
            </a:lvl1pPr>
            <a:lvl2pPr indent="-317500" lvl="1" marL="914400" algn="l">
              <a:lnSpc>
                <a:spcPct val="100000"/>
              </a:lnSpc>
              <a:spcBef>
                <a:spcPts val="480"/>
              </a:spcBef>
              <a:spcAft>
                <a:spcPts val="0"/>
              </a:spcAft>
              <a:buSzPts val="1400"/>
              <a:buChar char="◼"/>
              <a:defRPr sz="2400"/>
            </a:lvl2pPr>
            <a:lvl3pPr indent="-317500" lvl="2" marL="1371600" algn="l">
              <a:lnSpc>
                <a:spcPct val="100000"/>
              </a:lnSpc>
              <a:spcBef>
                <a:spcPts val="440"/>
              </a:spcBef>
              <a:spcAft>
                <a:spcPts val="0"/>
              </a:spcAft>
              <a:buSzPts val="1400"/>
              <a:buChar char="▫"/>
              <a:defRPr sz="2000"/>
            </a:lvl3pPr>
            <a:lvl4pPr indent="-317500" lvl="3" marL="1828800" algn="l">
              <a:lnSpc>
                <a:spcPct val="100000"/>
              </a:lnSpc>
              <a:spcBef>
                <a:spcPts val="400"/>
              </a:spcBef>
              <a:spcAft>
                <a:spcPts val="0"/>
              </a:spcAft>
              <a:buSzPts val="1400"/>
              <a:buChar char="●"/>
              <a:defRPr sz="1800"/>
            </a:lvl4pPr>
            <a:lvl5pPr indent="-317500" lvl="4" marL="2286000" algn="l">
              <a:lnSpc>
                <a:spcPct val="100000"/>
              </a:lnSpc>
              <a:spcBef>
                <a:spcPts val="400"/>
              </a:spcBef>
              <a:spcAft>
                <a:spcPts val="0"/>
              </a:spcAft>
              <a:buSzPts val="1400"/>
              <a:buChar char="◾"/>
              <a:defRPr sz="18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46" name="Google Shape;46;p7"/>
          <p:cNvSpPr txBox="1"/>
          <p:nvPr>
            <p:ph idx="2" type="body"/>
          </p:nvPr>
        </p:nvSpPr>
        <p:spPr>
          <a:xfrm>
            <a:off x="4648200" y="1600200"/>
            <a:ext cx="4038600" cy="45261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SzPts val="1400"/>
              <a:buChar char="⬜"/>
              <a:defRPr sz="2600"/>
            </a:lvl1pPr>
            <a:lvl2pPr indent="-317500" lvl="1" marL="914400" algn="l">
              <a:lnSpc>
                <a:spcPct val="100000"/>
              </a:lnSpc>
              <a:spcBef>
                <a:spcPts val="480"/>
              </a:spcBef>
              <a:spcAft>
                <a:spcPts val="0"/>
              </a:spcAft>
              <a:buSzPts val="1400"/>
              <a:buChar char="◼"/>
              <a:defRPr sz="2400"/>
            </a:lvl2pPr>
            <a:lvl3pPr indent="-317500" lvl="2" marL="1371600" algn="l">
              <a:lnSpc>
                <a:spcPct val="100000"/>
              </a:lnSpc>
              <a:spcBef>
                <a:spcPts val="440"/>
              </a:spcBef>
              <a:spcAft>
                <a:spcPts val="0"/>
              </a:spcAft>
              <a:buSzPts val="1400"/>
              <a:buChar char="▫"/>
              <a:defRPr sz="2000"/>
            </a:lvl3pPr>
            <a:lvl4pPr indent="-317500" lvl="3" marL="1828800" algn="l">
              <a:lnSpc>
                <a:spcPct val="100000"/>
              </a:lnSpc>
              <a:spcBef>
                <a:spcPts val="400"/>
              </a:spcBef>
              <a:spcAft>
                <a:spcPts val="0"/>
              </a:spcAft>
              <a:buSzPts val="1400"/>
              <a:buChar char="●"/>
              <a:defRPr sz="1800"/>
            </a:lvl4pPr>
            <a:lvl5pPr indent="-317500" lvl="4" marL="2286000" algn="l">
              <a:lnSpc>
                <a:spcPct val="100000"/>
              </a:lnSpc>
              <a:spcBef>
                <a:spcPts val="400"/>
              </a:spcBef>
              <a:spcAft>
                <a:spcPts val="0"/>
              </a:spcAft>
              <a:buSzPts val="1400"/>
              <a:buChar char="◾"/>
              <a:defRPr sz="1800"/>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47" name="Google Shape;47;p7"/>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48" name="Google Shape;48;p7"/>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49" name="Google Shape;49;p7"/>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1600200" y="609600"/>
            <a:ext cx="7086600" cy="18288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D14F4F"/>
              </a:buClr>
              <a:buSzPts val="1400"/>
              <a:buFont typeface="Allerta"/>
              <a:buNone/>
              <a:defRPr b="1" sz="4800" cap="none">
                <a:solidFill>
                  <a:srgbClr val="D14F4F"/>
                </a:solidFill>
                <a:latin typeface="Allerta"/>
                <a:ea typeface="Allerta"/>
                <a:cs typeface="Allerta"/>
                <a:sym typeface="Allerta"/>
              </a:defRPr>
            </a:lvl1pPr>
            <a:lvl2pPr lvl="1"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2pPr>
            <a:lvl3pPr lvl="2"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3pPr>
            <a:lvl4pPr lvl="3"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4pPr>
            <a:lvl5pPr lvl="4"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5pPr>
            <a:lvl6pPr lvl="5"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6pPr>
            <a:lvl7pPr lvl="6"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7pPr>
            <a:lvl8pPr lvl="7"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8pPr>
            <a:lvl9pPr lvl="8" algn="ctr">
              <a:lnSpc>
                <a:spcPct val="100000"/>
              </a:lnSpc>
              <a:spcBef>
                <a:spcPts val="0"/>
              </a:spcBef>
              <a:spcAft>
                <a:spcPts val="0"/>
              </a:spcAft>
              <a:buSzPts val="1400"/>
              <a:buChar char="■"/>
              <a:defRPr b="1" sz="4100">
                <a:solidFill>
                  <a:schemeClr val="dk1"/>
                </a:solidFill>
                <a:latin typeface="Allerta"/>
                <a:ea typeface="Allerta"/>
                <a:cs typeface="Allerta"/>
                <a:sym typeface="Allerta"/>
              </a:defRPr>
            </a:lvl9pPr>
          </a:lstStyle>
          <a:p/>
        </p:txBody>
      </p:sp>
      <p:sp>
        <p:nvSpPr>
          <p:cNvPr id="52" name="Google Shape;52;p8"/>
          <p:cNvSpPr txBox="1"/>
          <p:nvPr>
            <p:ph idx="1" type="body"/>
          </p:nvPr>
        </p:nvSpPr>
        <p:spPr>
          <a:xfrm>
            <a:off x="1600200" y="2507786"/>
            <a:ext cx="7086600" cy="1509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560"/>
              </a:spcBef>
              <a:spcAft>
                <a:spcPts val="0"/>
              </a:spcAft>
              <a:buClr>
                <a:schemeClr val="dk1"/>
              </a:buClr>
              <a:buSzPts val="1400"/>
              <a:buFont typeface="Quattrocento"/>
              <a:buNone/>
              <a:defRPr sz="2000">
                <a:solidFill>
                  <a:schemeClr val="dk1"/>
                </a:solidFill>
              </a:defRPr>
            </a:lvl1pPr>
            <a:lvl2pPr indent="-228600" lvl="1" marL="914400" algn="l">
              <a:lnSpc>
                <a:spcPct val="100000"/>
              </a:lnSpc>
              <a:spcBef>
                <a:spcPts val="480"/>
              </a:spcBef>
              <a:spcAft>
                <a:spcPts val="0"/>
              </a:spcAft>
              <a:buClr>
                <a:srgbClr val="898988"/>
              </a:buClr>
              <a:buSzPts val="1400"/>
              <a:buFont typeface="Quattrocento"/>
              <a:buNone/>
              <a:defRPr sz="1800">
                <a:solidFill>
                  <a:srgbClr val="898988"/>
                </a:solidFill>
              </a:defRPr>
            </a:lvl2pPr>
            <a:lvl3pPr indent="-228600" lvl="2" marL="1371600" algn="l">
              <a:lnSpc>
                <a:spcPct val="100000"/>
              </a:lnSpc>
              <a:spcBef>
                <a:spcPts val="440"/>
              </a:spcBef>
              <a:spcAft>
                <a:spcPts val="0"/>
              </a:spcAft>
              <a:buClr>
                <a:srgbClr val="898988"/>
              </a:buClr>
              <a:buSzPts val="1400"/>
              <a:buFont typeface="Quattrocento"/>
              <a:buNone/>
              <a:defRPr sz="1600">
                <a:solidFill>
                  <a:srgbClr val="898988"/>
                </a:solidFill>
              </a:defRPr>
            </a:lvl3pPr>
            <a:lvl4pPr indent="-228600" lvl="3" marL="1828800" algn="l">
              <a:lnSpc>
                <a:spcPct val="100000"/>
              </a:lnSpc>
              <a:spcBef>
                <a:spcPts val="400"/>
              </a:spcBef>
              <a:spcAft>
                <a:spcPts val="0"/>
              </a:spcAft>
              <a:buClr>
                <a:srgbClr val="898988"/>
              </a:buClr>
              <a:buSzPts val="1400"/>
              <a:buFont typeface="Quattrocento"/>
              <a:buNone/>
              <a:defRPr sz="1400">
                <a:solidFill>
                  <a:srgbClr val="898988"/>
                </a:solidFill>
              </a:defRPr>
            </a:lvl4pPr>
            <a:lvl5pPr indent="-228600" lvl="4" marL="2286000" algn="l">
              <a:lnSpc>
                <a:spcPct val="100000"/>
              </a:lnSpc>
              <a:spcBef>
                <a:spcPts val="400"/>
              </a:spcBef>
              <a:spcAft>
                <a:spcPts val="0"/>
              </a:spcAft>
              <a:buClr>
                <a:srgbClr val="898988"/>
              </a:buClr>
              <a:buSzPts val="1400"/>
              <a:buFont typeface="Quattrocento"/>
              <a:buNone/>
              <a:defRPr sz="1400">
                <a:solidFill>
                  <a:srgbClr val="898988"/>
                </a:solidFill>
              </a:defRPr>
            </a:lvl5pPr>
            <a:lvl6pPr indent="-317500" lvl="5" marL="2743200" algn="l">
              <a:lnSpc>
                <a:spcPct val="100000"/>
              </a:lnSpc>
              <a:spcBef>
                <a:spcPts val="360"/>
              </a:spcBef>
              <a:spcAft>
                <a:spcPts val="0"/>
              </a:spcAft>
              <a:buSzPts val="1400"/>
              <a:buChar char="●"/>
              <a:defRPr sz="1800">
                <a:solidFill>
                  <a:schemeClr val="dk1"/>
                </a:solidFill>
                <a:latin typeface="Quattrocento"/>
                <a:ea typeface="Quattrocento"/>
                <a:cs typeface="Quattrocento"/>
                <a:sym typeface="Quattrocento"/>
              </a:defRPr>
            </a:lvl6pPr>
            <a:lvl7pPr indent="-317500" lvl="6" marL="3200400" algn="l">
              <a:lnSpc>
                <a:spcPct val="100000"/>
              </a:lnSpc>
              <a:spcBef>
                <a:spcPts val="320"/>
              </a:spcBef>
              <a:spcAft>
                <a:spcPts val="0"/>
              </a:spcAft>
              <a:buSzPts val="1400"/>
              <a:buChar char="⚫"/>
              <a:defRPr sz="1600">
                <a:solidFill>
                  <a:schemeClr val="dk1"/>
                </a:solidFill>
                <a:latin typeface="Quattrocento"/>
                <a:ea typeface="Quattrocento"/>
                <a:cs typeface="Quattrocento"/>
                <a:sym typeface="Quattrocento"/>
              </a:defRPr>
            </a:lvl7pPr>
            <a:lvl8pPr indent="-317500" lvl="7" marL="36576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8pPr>
            <a:lvl9pPr indent="-317500" lvl="8" marL="4114800" algn="l">
              <a:lnSpc>
                <a:spcPct val="100000"/>
              </a:lnSpc>
              <a:spcBef>
                <a:spcPts val="280"/>
              </a:spcBef>
              <a:spcAft>
                <a:spcPts val="0"/>
              </a:spcAft>
              <a:buSzPts val="1400"/>
              <a:buChar char="⚫"/>
              <a:defRPr sz="1400">
                <a:solidFill>
                  <a:schemeClr val="dk1"/>
                </a:solidFill>
                <a:latin typeface="Quattrocento"/>
                <a:ea typeface="Quattrocento"/>
                <a:cs typeface="Quattrocento"/>
                <a:sym typeface="Quattrocento"/>
              </a:defRPr>
            </a:lvl9pPr>
          </a:lstStyle>
          <a:p/>
        </p:txBody>
      </p:sp>
      <p:sp>
        <p:nvSpPr>
          <p:cNvPr id="53" name="Google Shape;53;p8"/>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54" name="Google Shape;54;p8"/>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55" name="Google Shape;55;p8"/>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56" name="Shape 56"/>
        <p:cNvGrpSpPr/>
        <p:nvPr/>
      </p:nvGrpSpPr>
      <p:grpSpPr>
        <a:xfrm>
          <a:off x="0" y="0"/>
          <a:ext cx="0" cy="0"/>
          <a:chOff x="0" y="0"/>
          <a:chExt cx="0" cy="0"/>
        </a:xfrm>
      </p:grpSpPr>
      <p:sp>
        <p:nvSpPr>
          <p:cNvPr id="57" name="Google Shape;57;p9"/>
          <p:cNvSpPr txBox="1"/>
          <p:nvPr>
            <p:ph type="ctrTitle"/>
          </p:nvPr>
        </p:nvSpPr>
        <p:spPr>
          <a:xfrm>
            <a:off x="422030" y="1371600"/>
            <a:ext cx="8229600" cy="1828800"/>
          </a:xfrm>
          <a:prstGeom prst="rect">
            <a:avLst/>
          </a:prstGeom>
          <a:noFill/>
          <a:ln>
            <a:noFill/>
          </a:ln>
        </p:spPr>
        <p:txBody>
          <a:bodyPr anchorCtr="0" anchor="b" bIns="91425" lIns="91425" spcFirstLastPara="1" rIns="91425" wrap="square" tIns="91425">
            <a:noAutofit/>
          </a:bodyPr>
          <a:lstStyle>
            <a:lvl1pPr lvl="0" marR="0" algn="ctr">
              <a:lnSpc>
                <a:spcPct val="100000"/>
              </a:lnSpc>
              <a:spcBef>
                <a:spcPts val="0"/>
              </a:spcBef>
              <a:spcAft>
                <a:spcPts val="0"/>
              </a:spcAft>
              <a:buSzPts val="1400"/>
              <a:buChar char="●"/>
              <a:defRPr b="1" i="0" sz="4800" u="none" cap="none" strike="noStrike">
                <a:solidFill>
                  <a:srgbClr val="E27D7D"/>
                </a:solidFill>
                <a:latin typeface="Allerta"/>
                <a:ea typeface="Allerta"/>
                <a:cs typeface="Allerta"/>
                <a:sym typeface="Allerta"/>
              </a:defRPr>
            </a:lvl1pPr>
            <a:lvl2pPr lvl="1"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2pPr>
            <a:lvl3pPr lvl="2"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3pPr>
            <a:lvl4pPr lvl="3"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4pPr>
            <a:lvl5pPr lvl="4"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5pPr>
            <a:lvl6pPr lvl="5"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6pPr>
            <a:lvl7pPr lvl="6"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7pPr>
            <a:lvl8pPr lvl="7"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8pPr>
            <a:lvl9pPr lvl="8" marR="0" algn="ctr">
              <a:lnSpc>
                <a:spcPct val="100000"/>
              </a:lnSpc>
              <a:spcBef>
                <a:spcPts val="0"/>
              </a:spcBef>
              <a:spcAft>
                <a:spcPts val="0"/>
              </a:spcAft>
              <a:buSzPts val="1400"/>
              <a:buChar char="■"/>
              <a:defRPr b="1" i="0" sz="4100" u="none" cap="none" strike="noStrike">
                <a:solidFill>
                  <a:schemeClr val="dk1"/>
                </a:solidFill>
                <a:latin typeface="Allerta"/>
                <a:ea typeface="Allerta"/>
                <a:cs typeface="Allerta"/>
                <a:sym typeface="Allerta"/>
              </a:defRPr>
            </a:lvl9pPr>
          </a:lstStyle>
          <a:p/>
        </p:txBody>
      </p:sp>
      <p:sp>
        <p:nvSpPr>
          <p:cNvPr id="58" name="Google Shape;58;p9"/>
          <p:cNvSpPr txBox="1"/>
          <p:nvPr>
            <p:ph idx="1" type="subTitle"/>
          </p:nvPr>
        </p:nvSpPr>
        <p:spPr>
          <a:xfrm>
            <a:off x="1371600" y="3331698"/>
            <a:ext cx="6400800"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rgbClr val="F9F9F9"/>
              </a:buClr>
              <a:buSzPts val="1400"/>
              <a:buFont typeface="Noto Sans Symbols"/>
              <a:buNone/>
              <a:defRPr b="0" i="0" sz="2800" u="none" cap="none" strike="noStrike">
                <a:solidFill>
                  <a:schemeClr val="dk1"/>
                </a:solidFill>
                <a:latin typeface="Quattrocento"/>
                <a:ea typeface="Quattrocento"/>
                <a:cs typeface="Quattrocento"/>
                <a:sym typeface="Quattrocento"/>
              </a:defRPr>
            </a:lvl1pPr>
            <a:lvl2pPr lvl="1" marR="0" algn="ctr">
              <a:lnSpc>
                <a:spcPct val="100000"/>
              </a:lnSpc>
              <a:spcBef>
                <a:spcPts val="480"/>
              </a:spcBef>
              <a:spcAft>
                <a:spcPts val="0"/>
              </a:spcAft>
              <a:buClr>
                <a:schemeClr val="dk1"/>
              </a:buClr>
              <a:buSzPts val="1400"/>
              <a:buFont typeface="Noto Sans Symbols"/>
              <a:buNone/>
              <a:defRPr b="0" i="0" sz="2400" u="none" cap="none" strike="noStrike">
                <a:solidFill>
                  <a:schemeClr val="dk1"/>
                </a:solidFill>
                <a:latin typeface="Quattrocento"/>
                <a:ea typeface="Quattrocento"/>
                <a:cs typeface="Quattrocento"/>
                <a:sym typeface="Quattrocento"/>
              </a:defRPr>
            </a:lvl2pPr>
            <a:lvl3pPr lvl="2" marR="0" algn="ctr">
              <a:lnSpc>
                <a:spcPct val="100000"/>
              </a:lnSpc>
              <a:spcBef>
                <a:spcPts val="440"/>
              </a:spcBef>
              <a:spcAft>
                <a:spcPts val="0"/>
              </a:spcAft>
              <a:buClr>
                <a:schemeClr val="dk1"/>
              </a:buClr>
              <a:buSzPts val="1400"/>
              <a:buFont typeface="Noto Sans Symbols"/>
              <a:buNone/>
              <a:defRPr b="0" i="0" sz="2200" u="none" cap="none" strike="noStrike">
                <a:solidFill>
                  <a:schemeClr val="dk1"/>
                </a:solidFill>
                <a:latin typeface="Quattrocento"/>
                <a:ea typeface="Quattrocento"/>
                <a:cs typeface="Quattrocento"/>
                <a:sym typeface="Quattrocento"/>
              </a:defRPr>
            </a:lvl3pPr>
            <a:lvl4pPr lvl="3" marR="0" algn="ctr">
              <a:lnSpc>
                <a:spcPct val="100000"/>
              </a:lnSpc>
              <a:spcBef>
                <a:spcPts val="400"/>
              </a:spcBef>
              <a:spcAft>
                <a:spcPts val="0"/>
              </a:spcAft>
              <a:buClr>
                <a:schemeClr val="dk1"/>
              </a:buClr>
              <a:buSzPts val="1400"/>
              <a:buFont typeface="Noto Sans Symbols"/>
              <a:buNone/>
              <a:defRPr b="0" i="0" sz="2000" u="none" cap="none" strike="noStrike">
                <a:solidFill>
                  <a:schemeClr val="dk1"/>
                </a:solidFill>
                <a:latin typeface="Quattrocento"/>
                <a:ea typeface="Quattrocento"/>
                <a:cs typeface="Quattrocento"/>
                <a:sym typeface="Quattrocento"/>
              </a:defRPr>
            </a:lvl4pPr>
            <a:lvl5pPr lvl="4" marR="0" algn="ctr">
              <a:lnSpc>
                <a:spcPct val="100000"/>
              </a:lnSpc>
              <a:spcBef>
                <a:spcPts val="400"/>
              </a:spcBef>
              <a:spcAft>
                <a:spcPts val="0"/>
              </a:spcAft>
              <a:buClr>
                <a:schemeClr val="dk1"/>
              </a:buClr>
              <a:buSzPts val="1400"/>
              <a:buFont typeface="Noto Sans Symbols"/>
              <a:buNone/>
              <a:defRPr b="0" i="0" sz="2000" u="none" cap="none" strike="noStrike">
                <a:solidFill>
                  <a:schemeClr val="dk1"/>
                </a:solidFill>
                <a:latin typeface="Quattrocento"/>
                <a:ea typeface="Quattrocento"/>
                <a:cs typeface="Quattrocento"/>
                <a:sym typeface="Quattrocento"/>
              </a:defRPr>
            </a:lvl5pPr>
            <a:lvl6pPr lvl="5" marR="0" algn="ctr">
              <a:lnSpc>
                <a:spcPct val="100000"/>
              </a:lnSpc>
              <a:spcBef>
                <a:spcPts val="360"/>
              </a:spcBef>
              <a:spcAft>
                <a:spcPts val="0"/>
              </a:spcAft>
              <a:buClr>
                <a:schemeClr val="dk1"/>
              </a:buClr>
              <a:buSzPts val="1400"/>
              <a:buFont typeface="Noto Sans Symbols"/>
              <a:buNone/>
              <a:defRPr b="0" i="0" sz="1800" u="none" cap="none" strike="noStrike">
                <a:solidFill>
                  <a:schemeClr val="dk1"/>
                </a:solidFill>
                <a:latin typeface="Quattrocento"/>
                <a:ea typeface="Quattrocento"/>
                <a:cs typeface="Quattrocento"/>
                <a:sym typeface="Quattrocento"/>
              </a:defRPr>
            </a:lvl6pPr>
            <a:lvl7pPr lvl="6" marR="0" algn="ctr">
              <a:lnSpc>
                <a:spcPct val="100000"/>
              </a:lnSpc>
              <a:spcBef>
                <a:spcPts val="320"/>
              </a:spcBef>
              <a:spcAft>
                <a:spcPts val="0"/>
              </a:spcAft>
              <a:buClr>
                <a:schemeClr val="dk1"/>
              </a:buClr>
              <a:buSzPts val="1400"/>
              <a:buFont typeface="Noto Sans Symbols"/>
              <a:buNone/>
              <a:defRPr b="0" i="0" sz="1600" u="none" cap="none" strike="noStrike">
                <a:solidFill>
                  <a:schemeClr val="dk1"/>
                </a:solidFill>
                <a:latin typeface="Quattrocento"/>
                <a:ea typeface="Quattrocento"/>
                <a:cs typeface="Quattrocento"/>
                <a:sym typeface="Quattrocento"/>
              </a:defRPr>
            </a:lvl7pPr>
            <a:lvl8pPr lvl="7" marR="0" algn="ctr">
              <a:lnSpc>
                <a:spcPct val="100000"/>
              </a:lnSpc>
              <a:spcBef>
                <a:spcPts val="280"/>
              </a:spcBef>
              <a:spcAft>
                <a:spcPts val="0"/>
              </a:spcAft>
              <a:buClr>
                <a:schemeClr val="dk1"/>
              </a:buClr>
              <a:buSzPts val="1400"/>
              <a:buFont typeface="Noto Sans Symbols"/>
              <a:buNone/>
              <a:defRPr b="0" i="0" sz="1400" u="none" cap="none" strike="noStrike">
                <a:solidFill>
                  <a:schemeClr val="dk1"/>
                </a:solidFill>
                <a:latin typeface="Quattrocento"/>
                <a:ea typeface="Quattrocento"/>
                <a:cs typeface="Quattrocento"/>
                <a:sym typeface="Quattrocento"/>
              </a:defRPr>
            </a:lvl8pPr>
            <a:lvl9pPr lvl="8" marR="0" algn="ctr">
              <a:lnSpc>
                <a:spcPct val="100000"/>
              </a:lnSpc>
              <a:spcBef>
                <a:spcPts val="280"/>
              </a:spcBef>
              <a:spcAft>
                <a:spcPts val="0"/>
              </a:spcAft>
              <a:buClr>
                <a:schemeClr val="dk1"/>
              </a:buClr>
              <a:buSzPts val="1400"/>
              <a:buFont typeface="Noto Sans Symbols"/>
              <a:buNone/>
              <a:defRPr b="0" i="0" sz="1400" u="none" cap="none" strike="noStrike">
                <a:solidFill>
                  <a:schemeClr val="dk1"/>
                </a:solidFill>
                <a:latin typeface="Quattrocento"/>
                <a:ea typeface="Quattrocento"/>
                <a:cs typeface="Quattrocento"/>
                <a:sym typeface="Quattrocento"/>
              </a:defRPr>
            </a:lvl9pPr>
          </a:lstStyle>
          <a:p/>
        </p:txBody>
      </p:sp>
      <p:sp>
        <p:nvSpPr>
          <p:cNvPr id="59" name="Google Shape;59;p9"/>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60" name="Google Shape;60;p9"/>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1pPr>
            <a:lvl2pPr lvl="1"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2pPr>
            <a:lvl3pPr lvl="2"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3pPr>
            <a:lvl4pPr lvl="3"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4pPr>
            <a:lvl5pPr lvl="4"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5pPr>
            <a:lvl6pPr lvl="5"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6pPr>
            <a:lvl7pPr lvl="6"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7pPr>
            <a:lvl8pPr lvl="7"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8pPr>
            <a:lvl9pPr lvl="8" marR="0" algn="l">
              <a:lnSpc>
                <a:spcPct val="100000"/>
              </a:lnSpc>
              <a:spcBef>
                <a:spcPts val="0"/>
              </a:spcBef>
              <a:spcAft>
                <a:spcPts val="0"/>
              </a:spcAft>
              <a:buSzPts val="1400"/>
              <a:buChar char="■"/>
              <a:defRPr b="0" i="0" sz="2400" u="none" cap="none" strike="noStrike">
                <a:solidFill>
                  <a:srgbClr val="FFCC66"/>
                </a:solidFill>
                <a:latin typeface="Overlock"/>
                <a:ea typeface="Overlock"/>
                <a:cs typeface="Overlock"/>
                <a:sym typeface="Overlock"/>
              </a:defRPr>
            </a:lvl9pPr>
          </a:lstStyle>
          <a:p/>
        </p:txBody>
      </p:sp>
      <p:sp>
        <p:nvSpPr>
          <p:cNvPr id="61" name="Google Shape;61;p9"/>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Char char="●"/>
              <a:defRPr b="1" i="0" sz="4100" u="none" cap="none" strike="noStrike">
                <a:solidFill>
                  <a:srgbClr val="E27D7D"/>
                </a:solidFill>
                <a:latin typeface="Allerta"/>
                <a:ea typeface="Allerta"/>
                <a:cs typeface="Allerta"/>
                <a:sym typeface="Allerta"/>
              </a:defRPr>
            </a:lvl1pPr>
            <a:lvl2pPr lvl="1"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2pPr>
            <a:lvl3pPr lvl="2"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3pPr>
            <a:lvl4pPr lvl="3"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4pPr>
            <a:lvl5pPr lvl="4"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5pPr>
            <a:lvl6pPr lvl="5"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6pPr>
            <a:lvl7pPr lvl="6"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7pPr>
            <a:lvl8pPr lvl="7"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8pPr>
            <a:lvl9pPr lvl="8" marR="0" rtl="0" algn="ctr">
              <a:lnSpc>
                <a:spcPct val="100000"/>
              </a:lnSpc>
              <a:spcBef>
                <a:spcPts val="0"/>
              </a:spcBef>
              <a:spcAft>
                <a:spcPts val="0"/>
              </a:spcAft>
              <a:buClr>
                <a:srgbClr val="000000"/>
              </a:buClr>
              <a:buSzPts val="1400"/>
              <a:buFont typeface="Arial"/>
              <a:buChar char="■"/>
              <a:defRPr b="1" i="0" sz="4100" u="none" cap="none" strike="noStrike">
                <a:solidFill>
                  <a:schemeClr val="dk1"/>
                </a:solidFill>
                <a:latin typeface="Allerta"/>
                <a:ea typeface="Allerta"/>
                <a:cs typeface="Allerta"/>
                <a:sym typeface="Allerta"/>
              </a:defRPr>
            </a:lvl9pPr>
          </a:lstStyle>
          <a:p/>
        </p:txBody>
      </p:sp>
      <p:sp>
        <p:nvSpPr>
          <p:cNvPr id="7" name="Google Shape;7;p1"/>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rgbClr val="F9F9F9"/>
              </a:buClr>
              <a:buSzPts val="1400"/>
              <a:buFont typeface="Noto Sans Symbols"/>
              <a:buChar char="⬜"/>
              <a:defRPr b="0" i="0" sz="2800" u="none" cap="none" strike="noStrike">
                <a:solidFill>
                  <a:schemeClr val="dk1"/>
                </a:solidFill>
                <a:latin typeface="Quattrocento"/>
                <a:ea typeface="Quattrocento"/>
                <a:cs typeface="Quattrocento"/>
                <a:sym typeface="Quattrocento"/>
              </a:defRPr>
            </a:lvl1pPr>
            <a:lvl2pPr indent="-317500" lvl="1" marL="914400" marR="0" rtl="0" algn="l">
              <a:lnSpc>
                <a:spcPct val="100000"/>
              </a:lnSpc>
              <a:spcBef>
                <a:spcPts val="480"/>
              </a:spcBef>
              <a:spcAft>
                <a:spcPts val="0"/>
              </a:spcAft>
              <a:buClr>
                <a:schemeClr val="dk1"/>
              </a:buClr>
              <a:buSzPts val="1400"/>
              <a:buFont typeface="Noto Sans Symbols"/>
              <a:buChar char="◼"/>
              <a:defRPr b="0" i="0" sz="2400" u="none" cap="none" strike="noStrike">
                <a:solidFill>
                  <a:schemeClr val="dk1"/>
                </a:solidFill>
                <a:latin typeface="Quattrocento"/>
                <a:ea typeface="Quattrocento"/>
                <a:cs typeface="Quattrocento"/>
                <a:sym typeface="Quattrocento"/>
              </a:defRPr>
            </a:lvl2pPr>
            <a:lvl3pPr indent="-317500" lvl="2" marL="1371600" marR="0" rtl="0" algn="l">
              <a:lnSpc>
                <a:spcPct val="100000"/>
              </a:lnSpc>
              <a:spcBef>
                <a:spcPts val="440"/>
              </a:spcBef>
              <a:spcAft>
                <a:spcPts val="0"/>
              </a:spcAft>
              <a:buClr>
                <a:schemeClr val="dk1"/>
              </a:buClr>
              <a:buSzPts val="1400"/>
              <a:buFont typeface="Noto Sans Symbols"/>
              <a:buChar char="▫"/>
              <a:defRPr b="0" i="0" sz="2200" u="none" cap="none" strike="noStrike">
                <a:solidFill>
                  <a:schemeClr val="dk1"/>
                </a:solidFill>
                <a:latin typeface="Quattrocento"/>
                <a:ea typeface="Quattrocento"/>
                <a:cs typeface="Quattrocento"/>
                <a:sym typeface="Quattrocento"/>
              </a:defRPr>
            </a:lvl3pPr>
            <a:lvl4pPr indent="-317500" lvl="3" marL="1828800" marR="0" rtl="0" algn="l">
              <a:lnSpc>
                <a:spcPct val="100000"/>
              </a:lnSpc>
              <a:spcBef>
                <a:spcPts val="400"/>
              </a:spcBef>
              <a:spcAft>
                <a:spcPts val="0"/>
              </a:spcAft>
              <a:buClr>
                <a:schemeClr val="dk1"/>
              </a:buClr>
              <a:buSzPts val="1400"/>
              <a:buFont typeface="Noto Sans Symbols"/>
              <a:buChar char="●"/>
              <a:defRPr b="0" i="0" sz="2000" u="none" cap="none" strike="noStrike">
                <a:solidFill>
                  <a:schemeClr val="dk1"/>
                </a:solidFill>
                <a:latin typeface="Quattrocento"/>
                <a:ea typeface="Quattrocento"/>
                <a:cs typeface="Quattrocento"/>
                <a:sym typeface="Quattrocento"/>
              </a:defRPr>
            </a:lvl4pPr>
            <a:lvl5pPr indent="-317500" lvl="4" marL="2286000" marR="0" rtl="0" algn="l">
              <a:lnSpc>
                <a:spcPct val="100000"/>
              </a:lnSpc>
              <a:spcBef>
                <a:spcPts val="400"/>
              </a:spcBef>
              <a:spcAft>
                <a:spcPts val="0"/>
              </a:spcAft>
              <a:buClr>
                <a:schemeClr val="dk1"/>
              </a:buClr>
              <a:buSzPts val="1400"/>
              <a:buFont typeface="Noto Sans Symbols"/>
              <a:buChar char="◾"/>
              <a:defRPr b="0" i="0" sz="2000" u="none" cap="none" strike="noStrike">
                <a:solidFill>
                  <a:schemeClr val="dk1"/>
                </a:solidFill>
                <a:latin typeface="Quattrocento"/>
                <a:ea typeface="Quattrocento"/>
                <a:cs typeface="Quattrocento"/>
                <a:sym typeface="Quattrocento"/>
              </a:defRPr>
            </a:lvl5pPr>
            <a:lvl6pPr indent="-317500" lvl="5" marL="2743200" marR="0" rtl="0" algn="l">
              <a:lnSpc>
                <a:spcPct val="100000"/>
              </a:lnSpc>
              <a:spcBef>
                <a:spcPts val="360"/>
              </a:spcBef>
              <a:spcAft>
                <a:spcPts val="0"/>
              </a:spcAft>
              <a:buClr>
                <a:schemeClr val="dk1"/>
              </a:buClr>
              <a:buSzPts val="1400"/>
              <a:buFont typeface="Noto Sans Symbols"/>
              <a:buChar char="●"/>
              <a:defRPr b="0" i="0" sz="1800" u="none" cap="none" strike="noStrike">
                <a:solidFill>
                  <a:schemeClr val="dk1"/>
                </a:solidFill>
                <a:latin typeface="Quattrocento"/>
                <a:ea typeface="Quattrocento"/>
                <a:cs typeface="Quattrocento"/>
                <a:sym typeface="Quattrocento"/>
              </a:defRPr>
            </a:lvl6pPr>
            <a:lvl7pPr indent="-317500" lvl="6" marL="3200400" marR="0" rtl="0" algn="l">
              <a:lnSpc>
                <a:spcPct val="100000"/>
              </a:lnSpc>
              <a:spcBef>
                <a:spcPts val="320"/>
              </a:spcBef>
              <a:spcAft>
                <a:spcPts val="0"/>
              </a:spcAft>
              <a:buClr>
                <a:schemeClr val="dk1"/>
              </a:buClr>
              <a:buSzPts val="1400"/>
              <a:buFont typeface="Noto Sans Symbols"/>
              <a:buChar char="⚫"/>
              <a:defRPr b="0" i="0" sz="1600" u="none" cap="none" strike="noStrike">
                <a:solidFill>
                  <a:schemeClr val="dk1"/>
                </a:solidFill>
                <a:latin typeface="Quattrocento"/>
                <a:ea typeface="Quattrocento"/>
                <a:cs typeface="Quattrocento"/>
                <a:sym typeface="Quattrocento"/>
              </a:defRPr>
            </a:lvl7pPr>
            <a:lvl8pPr indent="-317500" lvl="7" marL="3657600" marR="0" rtl="0" algn="l">
              <a:lnSpc>
                <a:spcPct val="100000"/>
              </a:lnSpc>
              <a:spcBef>
                <a:spcPts val="280"/>
              </a:spcBef>
              <a:spcAft>
                <a:spcPts val="0"/>
              </a:spcAft>
              <a:buClr>
                <a:schemeClr val="dk1"/>
              </a:buClr>
              <a:buSzPts val="1400"/>
              <a:buFont typeface="Noto Sans Symbols"/>
              <a:buChar char="⚫"/>
              <a:defRPr b="0" i="0" sz="1400" u="none" cap="none" strike="noStrike">
                <a:solidFill>
                  <a:schemeClr val="dk1"/>
                </a:solidFill>
                <a:latin typeface="Quattrocento"/>
                <a:ea typeface="Quattrocento"/>
                <a:cs typeface="Quattrocento"/>
                <a:sym typeface="Quattrocento"/>
              </a:defRPr>
            </a:lvl8pPr>
            <a:lvl9pPr indent="-317500" lvl="8" marL="4114800" marR="0" rtl="0" algn="l">
              <a:lnSpc>
                <a:spcPct val="100000"/>
              </a:lnSpc>
              <a:spcBef>
                <a:spcPts val="280"/>
              </a:spcBef>
              <a:spcAft>
                <a:spcPts val="0"/>
              </a:spcAft>
              <a:buClr>
                <a:schemeClr val="dk1"/>
              </a:buClr>
              <a:buSzPts val="1400"/>
              <a:buFont typeface="Noto Sans Symbols"/>
              <a:buChar char="⚫"/>
              <a:defRPr b="0" i="0" sz="1400" u="none" cap="none" strike="noStrike">
                <a:solidFill>
                  <a:schemeClr val="dk1"/>
                </a:solidFill>
                <a:latin typeface="Quattrocento"/>
                <a:ea typeface="Quattrocento"/>
                <a:cs typeface="Quattrocento"/>
                <a:sym typeface="Quattrocento"/>
              </a:defRPr>
            </a:lvl9pPr>
          </a:lstStyle>
          <a:p/>
        </p:txBody>
      </p:sp>
      <p:sp>
        <p:nvSpPr>
          <p:cNvPr id="8" name="Google Shape;8;p1"/>
          <p:cNvSpPr txBox="1"/>
          <p:nvPr>
            <p:ph idx="10" type="dt"/>
          </p:nvPr>
        </p:nvSpPr>
        <p:spPr>
          <a:xfrm>
            <a:off x="457200" y="6416675"/>
            <a:ext cx="2133600" cy="3651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9pPr>
          </a:lstStyle>
          <a:p/>
        </p:txBody>
      </p:sp>
      <p:sp>
        <p:nvSpPr>
          <p:cNvPr id="9" name="Google Shape;9;p1"/>
          <p:cNvSpPr txBox="1"/>
          <p:nvPr>
            <p:ph idx="11" type="ftr"/>
          </p:nvPr>
        </p:nvSpPr>
        <p:spPr>
          <a:xfrm>
            <a:off x="3124200" y="6416675"/>
            <a:ext cx="2895600" cy="3651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1pPr>
            <a:lvl2pPr lvl="1"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2pPr>
            <a:lvl3pPr lvl="2"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3pPr>
            <a:lvl4pPr lvl="3"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4pPr>
            <a:lvl5pPr lvl="4"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5pPr>
            <a:lvl6pPr lvl="5"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6pPr>
            <a:lvl7pPr lvl="6"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7pPr>
            <a:lvl8pPr lvl="7"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8pPr>
            <a:lvl9pPr lvl="8" marR="0" rtl="0" algn="l">
              <a:lnSpc>
                <a:spcPct val="100000"/>
              </a:lnSpc>
              <a:spcBef>
                <a:spcPts val="0"/>
              </a:spcBef>
              <a:spcAft>
                <a:spcPts val="0"/>
              </a:spcAft>
              <a:buClr>
                <a:srgbClr val="000000"/>
              </a:buClr>
              <a:buSzPts val="1400"/>
              <a:buFont typeface="Arial"/>
              <a:buChar char="■"/>
              <a:defRPr b="0" i="0" sz="2400" u="none" cap="none" strike="noStrike">
                <a:solidFill>
                  <a:srgbClr val="FFCC66"/>
                </a:solidFill>
                <a:latin typeface="Overlock"/>
                <a:ea typeface="Overlock"/>
                <a:cs typeface="Overlock"/>
                <a:sym typeface="Overlock"/>
              </a:defRPr>
            </a:lvl9pPr>
          </a:lstStyle>
          <a:p/>
        </p:txBody>
      </p:sp>
      <p:sp>
        <p:nvSpPr>
          <p:cNvPr id="10" name="Google Shape;10;p1"/>
          <p:cNvSpPr txBox="1"/>
          <p:nvPr>
            <p:ph idx="12" type="sldNum"/>
          </p:nvPr>
        </p:nvSpPr>
        <p:spPr>
          <a:xfrm>
            <a:off x="7924800" y="6416675"/>
            <a:ext cx="762000" cy="365100"/>
          </a:xfrm>
          <a:prstGeom prst="rect">
            <a:avLst/>
          </a:prstGeom>
          <a:noFill/>
          <a:ln>
            <a:noFill/>
          </a:ln>
        </p:spPr>
        <p:txBody>
          <a:bodyPr anchorCtr="0" anchor="b" bIns="45700" lIns="0" spcFirstLastPara="1" rIns="0" wrap="square" tIns="45700">
            <a:noAutofit/>
          </a:bodyPr>
          <a:lstStyle>
            <a:lvl1pPr indent="0" lvl="0"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1pPr>
            <a:lvl2pPr indent="0" lvl="1"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2pPr>
            <a:lvl3pPr indent="0" lvl="2"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3pPr>
            <a:lvl4pPr indent="0" lvl="3"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4pPr>
            <a:lvl5pPr indent="0" lvl="4"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5pPr>
            <a:lvl6pPr indent="0" lvl="5"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6pPr>
            <a:lvl7pPr indent="0" lvl="6"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7pPr>
            <a:lvl8pPr indent="0" lvl="7"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8pPr>
            <a:lvl9pPr indent="0" lvl="8" marL="0" marR="0" rtl="0" algn="r">
              <a:lnSpc>
                <a:spcPct val="100000"/>
              </a:lnSpc>
              <a:spcBef>
                <a:spcPts val="0"/>
              </a:spcBef>
              <a:spcAft>
                <a:spcPts val="0"/>
              </a:spcAft>
              <a:buClr>
                <a:srgbClr val="121109"/>
              </a:buClr>
              <a:buSzPts val="1200"/>
              <a:buFont typeface="Overlock"/>
              <a:buNone/>
              <a:defRPr b="0" i="0" sz="1200" u="none" cap="none" strike="noStrike">
                <a:solidFill>
                  <a:srgbClr val="121109"/>
                </a:solidFill>
                <a:latin typeface="Overlock"/>
                <a:ea typeface="Overlock"/>
                <a:cs typeface="Overlock"/>
                <a:sym typeface="Overlock"/>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transition spd="slow">
    <p:fade thruBlk="1"/>
  </p:transition>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7.png"/><Relationship Id="rId5"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0"/>
          <p:cNvSpPr txBox="1"/>
          <p:nvPr/>
        </p:nvSpPr>
        <p:spPr>
          <a:xfrm>
            <a:off x="371550" y="2557962"/>
            <a:ext cx="8305800" cy="784800"/>
          </a:xfrm>
          <a:prstGeom prst="rect">
            <a:avLst/>
          </a:prstGeom>
          <a:solidFill>
            <a:srgbClr val="FFFFFF"/>
          </a:solidFill>
          <a:ln cap="flat" cmpd="sng" w="9525">
            <a:solidFill>
              <a:srgbClr val="F08728"/>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4000"/>
              <a:buFont typeface="Georgia"/>
              <a:buNone/>
            </a:pPr>
            <a:r>
              <a:rPr b="1" i="0" lang="en-US" sz="3300" u="none" cap="none" strike="noStrike">
                <a:solidFill>
                  <a:schemeClr val="dk1"/>
                </a:solidFill>
                <a:latin typeface="Georgia"/>
                <a:ea typeface="Georgia"/>
                <a:cs typeface="Georgia"/>
                <a:sym typeface="Georgia"/>
              </a:rPr>
              <a:t>Gr. </a:t>
            </a:r>
            <a:r>
              <a:rPr b="1" i="0" lang="en-US" sz="3300" u="none" cap="none" strike="noStrike">
                <a:solidFill>
                  <a:schemeClr val="dk1"/>
                </a:solidFill>
                <a:latin typeface="Georgia"/>
                <a:ea typeface="Georgia"/>
                <a:cs typeface="Georgia"/>
                <a:sym typeface="Georgia"/>
              </a:rPr>
              <a:t>4</a:t>
            </a:r>
            <a:r>
              <a:rPr b="1" i="0" lang="en-US" sz="3300" u="none" cap="none" strike="noStrike">
                <a:solidFill>
                  <a:schemeClr val="dk1"/>
                </a:solidFill>
                <a:latin typeface="Georgia"/>
                <a:ea typeface="Georgia"/>
                <a:cs typeface="Georgia"/>
                <a:sym typeface="Georgia"/>
              </a:rPr>
              <a:t> Partial </a:t>
            </a:r>
            <a:r>
              <a:rPr b="1" lang="en-US" sz="3300">
                <a:solidFill>
                  <a:schemeClr val="dk1"/>
                </a:solidFill>
                <a:latin typeface="Georgia"/>
                <a:ea typeface="Georgia"/>
                <a:cs typeface="Georgia"/>
                <a:sym typeface="Georgia"/>
              </a:rPr>
              <a:t>Content Specialty Model</a:t>
            </a:r>
            <a:endParaRPr b="1" i="0" sz="3300" u="none" cap="none" strike="noStrike">
              <a:solidFill>
                <a:srgbClr val="000000"/>
              </a:solidFill>
              <a:latin typeface="Georgia"/>
              <a:ea typeface="Georgia"/>
              <a:cs typeface="Georgia"/>
              <a:sym typeface="Georgia"/>
            </a:endParaRPr>
          </a:p>
        </p:txBody>
      </p:sp>
      <p:cxnSp>
        <p:nvCxnSpPr>
          <p:cNvPr id="67" name="Google Shape;67;p10"/>
          <p:cNvCxnSpPr/>
          <p:nvPr/>
        </p:nvCxnSpPr>
        <p:spPr>
          <a:xfrm>
            <a:off x="381000" y="3614737"/>
            <a:ext cx="8305800" cy="0"/>
          </a:xfrm>
          <a:prstGeom prst="straightConnector1">
            <a:avLst/>
          </a:prstGeom>
          <a:noFill/>
          <a:ln cap="flat" cmpd="sng" w="57150">
            <a:solidFill>
              <a:srgbClr val="F08728"/>
            </a:solidFill>
            <a:prstDash val="solid"/>
            <a:miter lim="8000"/>
            <a:headEnd len="sm" w="sm" type="none"/>
            <a:tailEnd len="sm" w="sm" type="none"/>
          </a:ln>
        </p:spPr>
      </p:cxnSp>
      <p:sp>
        <p:nvSpPr>
          <p:cNvPr id="68" name="Google Shape;68;p10"/>
          <p:cNvSpPr txBox="1"/>
          <p:nvPr/>
        </p:nvSpPr>
        <p:spPr>
          <a:xfrm>
            <a:off x="2236763" y="4755237"/>
            <a:ext cx="6660237" cy="1609800"/>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Gr. </a:t>
            </a:r>
            <a:r>
              <a:rPr b="0" i="0" lang="en-US" sz="2400" u="none" cap="none" strike="noStrike">
                <a:solidFill>
                  <a:schemeClr val="dk1"/>
                </a:solidFill>
                <a:latin typeface="Arial"/>
                <a:ea typeface="Arial"/>
                <a:cs typeface="Arial"/>
                <a:sym typeface="Arial"/>
              </a:rPr>
              <a:t>3</a:t>
            </a:r>
            <a:r>
              <a:rPr b="0" i="0" lang="en-US" sz="2400" u="none" cap="none" strike="noStrike">
                <a:solidFill>
                  <a:schemeClr val="dk1"/>
                </a:solidFill>
                <a:latin typeface="Arial"/>
                <a:ea typeface="Arial"/>
                <a:cs typeface="Arial"/>
                <a:sym typeface="Arial"/>
              </a:rPr>
              <a:t> to Gr. 4 </a:t>
            </a:r>
            <a:r>
              <a:rPr lang="en-US" sz="2400">
                <a:solidFill>
                  <a:schemeClr val="dk1"/>
                </a:solidFill>
              </a:rPr>
              <a:t>Family</a:t>
            </a:r>
            <a:r>
              <a:rPr b="0" i="0" lang="en-US" sz="2400" u="none" cap="none" strike="noStrike">
                <a:solidFill>
                  <a:schemeClr val="dk1"/>
                </a:solidFill>
                <a:latin typeface="Arial"/>
                <a:ea typeface="Arial"/>
                <a:cs typeface="Arial"/>
                <a:sym typeface="Arial"/>
              </a:rPr>
              <a:t> Transition Mtg.</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chemeClr val="dk1"/>
              </a:buClr>
              <a:buSzPts val="2400"/>
              <a:buFont typeface="Arial"/>
              <a:buNone/>
            </a:pPr>
            <a:r>
              <a:rPr lang="en-US" sz="2400">
                <a:solidFill>
                  <a:schemeClr val="dk1"/>
                </a:solidFill>
              </a:rPr>
              <a:t>June 16</a:t>
            </a:r>
            <a:r>
              <a:rPr b="0" i="0" lang="en-US" sz="2400" u="none" cap="none" strike="noStrike">
                <a:solidFill>
                  <a:schemeClr val="dk1"/>
                </a:solidFill>
                <a:latin typeface="Arial"/>
                <a:ea typeface="Arial"/>
                <a:cs typeface="Arial"/>
                <a:sym typeface="Arial"/>
              </a:rPr>
              <a:t>, 202</a:t>
            </a:r>
            <a:r>
              <a:rPr lang="en-US" sz="2400">
                <a:solidFill>
                  <a:schemeClr val="dk1"/>
                </a:solidFill>
              </a:rPr>
              <a:t>5</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rgbClr val="494429"/>
              </a:buClr>
              <a:buSzPts val="2400"/>
              <a:buFont typeface="Arial"/>
              <a:buNone/>
            </a:pPr>
            <a:r>
              <a:rPr b="1" i="0" lang="en-US" sz="2400" u="none" cap="none" strike="noStrike">
                <a:solidFill>
                  <a:srgbClr val="494429"/>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pic>
        <p:nvPicPr>
          <p:cNvPr descr="TUFSD_Full" id="69" name="Google Shape;69;p10"/>
          <p:cNvPicPr preferRelativeResize="0"/>
          <p:nvPr/>
        </p:nvPicPr>
        <p:blipFill rotWithShape="1">
          <a:blip r:embed="rId3">
            <a:alphaModFix/>
          </a:blip>
          <a:srcRect b="0" l="0" r="0" t="0"/>
          <a:stretch/>
        </p:blipFill>
        <p:spPr>
          <a:xfrm>
            <a:off x="1704742" y="186854"/>
            <a:ext cx="5639400" cy="209914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457200" y="205978"/>
            <a:ext cx="8229600" cy="8577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Special Activities</a:t>
            </a:r>
            <a:endParaRPr/>
          </a:p>
        </p:txBody>
      </p:sp>
      <p:sp>
        <p:nvSpPr>
          <p:cNvPr id="131" name="Google Shape;131;p19"/>
          <p:cNvSpPr txBox="1"/>
          <p:nvPr>
            <p:ph idx="1" type="body"/>
          </p:nvPr>
        </p:nvSpPr>
        <p:spPr>
          <a:xfrm>
            <a:off x="457200" y="1417637"/>
            <a:ext cx="8229600" cy="48912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4th Grade Circus</a:t>
            </a:r>
            <a:endParaRPr b="1"/>
          </a:p>
          <a:p>
            <a:pPr indent="-317500" lvl="0" marL="457200" rtl="0" algn="l">
              <a:lnSpc>
                <a:spcPct val="100000"/>
              </a:lnSpc>
              <a:spcBef>
                <a:spcPts val="560"/>
              </a:spcBef>
              <a:spcAft>
                <a:spcPts val="0"/>
              </a:spcAft>
              <a:buSzPts val="1400"/>
              <a:buChar char="⬜"/>
            </a:pPr>
            <a:r>
              <a:rPr b="1" lang="en-US"/>
              <a:t>Wax Museum</a:t>
            </a:r>
            <a:endParaRPr b="1"/>
          </a:p>
          <a:p>
            <a:pPr indent="-317500" lvl="0" marL="457200" rtl="0" algn="l">
              <a:lnSpc>
                <a:spcPct val="100000"/>
              </a:lnSpc>
              <a:spcBef>
                <a:spcPts val="560"/>
              </a:spcBef>
              <a:spcAft>
                <a:spcPts val="0"/>
              </a:spcAft>
              <a:buSzPts val="1400"/>
              <a:buChar char="⬜"/>
            </a:pPr>
            <a:r>
              <a:rPr b="1" lang="en-US"/>
              <a:t>Band/Strings Concerts</a:t>
            </a:r>
            <a:endParaRPr b="1"/>
          </a:p>
          <a:p>
            <a:pPr indent="-317500" lvl="0" marL="457200" rtl="0" algn="l">
              <a:lnSpc>
                <a:spcPct val="100000"/>
              </a:lnSpc>
              <a:spcBef>
                <a:spcPts val="560"/>
              </a:spcBef>
              <a:spcAft>
                <a:spcPts val="0"/>
              </a:spcAft>
              <a:buSzPts val="1400"/>
              <a:buChar char="⬜"/>
            </a:pPr>
            <a:r>
              <a:rPr b="1" lang="en-US"/>
              <a:t>Theater Performance</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PD and Planning Time</a:t>
            </a:r>
            <a:endParaRPr/>
          </a:p>
        </p:txBody>
      </p:sp>
      <p:sp>
        <p:nvSpPr>
          <p:cNvPr id="137" name="Google Shape;137;p20"/>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More focused C.P.T. (Common Planning Time)</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a:p>
          <a:p>
            <a:pPr indent="-317500" lvl="0" marL="457200" rtl="0" algn="l">
              <a:lnSpc>
                <a:spcPct val="100000"/>
              </a:lnSpc>
              <a:spcBef>
                <a:spcPts val="560"/>
              </a:spcBef>
              <a:spcAft>
                <a:spcPts val="0"/>
              </a:spcAft>
              <a:buClr>
                <a:srgbClr val="F9F9F9"/>
              </a:buClr>
              <a:buSzPts val="1400"/>
              <a:buFont typeface="Noto Sans Symbols"/>
              <a:buChar char="⬜"/>
            </a:pPr>
            <a:r>
              <a:rPr b="1" lang="en-US"/>
              <a:t>Targeted PD based on subject area</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1"/>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t>Final Thoughts and Observations</a:t>
            </a:r>
            <a:endParaRPr/>
          </a:p>
        </p:txBody>
      </p:sp>
      <p:sp>
        <p:nvSpPr>
          <p:cNvPr id="143" name="Google Shape;143;p21"/>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1400"/>
              <a:buChar char="⬜"/>
            </a:pPr>
            <a:r>
              <a:rPr b="1" lang="en-US"/>
              <a:t>Gr 4 WEC teachers are experienced professionals knowledgeable in Gr 4 curriculum  </a:t>
            </a:r>
            <a:endParaRPr/>
          </a:p>
          <a:p>
            <a:pPr indent="-228600" lvl="0" marL="457200" rtl="0" algn="l">
              <a:lnSpc>
                <a:spcPct val="100000"/>
              </a:lnSpc>
              <a:spcBef>
                <a:spcPts val="560"/>
              </a:spcBef>
              <a:spcAft>
                <a:spcPts val="0"/>
              </a:spcAft>
              <a:buSzPts val="1400"/>
              <a:buNone/>
            </a:pPr>
            <a:r>
              <a:t/>
            </a:r>
            <a:endParaRPr sz="500"/>
          </a:p>
          <a:p>
            <a:pPr indent="-317500" lvl="0" marL="457200" rtl="0" algn="l">
              <a:lnSpc>
                <a:spcPct val="100000"/>
              </a:lnSpc>
              <a:spcBef>
                <a:spcPts val="560"/>
              </a:spcBef>
              <a:spcAft>
                <a:spcPts val="0"/>
              </a:spcAft>
              <a:buSzPts val="1400"/>
              <a:buChar char="⬜"/>
            </a:pPr>
            <a:r>
              <a:rPr b="1" lang="en-US"/>
              <a:t>Content Specialty Model</a:t>
            </a:r>
            <a:r>
              <a:rPr b="1" lang="en-US"/>
              <a:t> does NOT mean there will be “major curriculum changes”</a:t>
            </a:r>
            <a:endParaRPr/>
          </a:p>
          <a:p>
            <a:pPr indent="-228600" lvl="0" marL="457200" rtl="0" algn="l">
              <a:lnSpc>
                <a:spcPct val="100000"/>
              </a:lnSpc>
              <a:spcBef>
                <a:spcPts val="560"/>
              </a:spcBef>
              <a:spcAft>
                <a:spcPts val="0"/>
              </a:spcAft>
              <a:buSzPts val="1400"/>
              <a:buNone/>
            </a:pPr>
            <a:r>
              <a:t/>
            </a:r>
            <a:endParaRPr sz="500"/>
          </a:p>
          <a:p>
            <a:pPr indent="-317500" lvl="0" marL="457200" rtl="0" algn="l">
              <a:lnSpc>
                <a:spcPct val="100000"/>
              </a:lnSpc>
              <a:spcBef>
                <a:spcPts val="560"/>
              </a:spcBef>
              <a:spcAft>
                <a:spcPts val="0"/>
              </a:spcAft>
              <a:buSzPts val="1400"/>
              <a:buChar char="⬜"/>
            </a:pPr>
            <a:r>
              <a:rPr b="1" lang="en-US"/>
              <a:t>It DOES mean a chance for more focused lessons and deeper understanding of core concepts for ALL students</a:t>
            </a:r>
            <a:endParaRPr/>
          </a:p>
          <a:p>
            <a:pPr indent="-228600" lvl="0" marL="457200" rtl="0" algn="l">
              <a:lnSpc>
                <a:spcPct val="100000"/>
              </a:lnSpc>
              <a:spcBef>
                <a:spcPts val="560"/>
              </a:spcBef>
              <a:spcAft>
                <a:spcPts val="0"/>
              </a:spcAft>
              <a:buClr>
                <a:srgbClr val="F9F9F9"/>
              </a:buClr>
              <a:buSzPts val="1400"/>
              <a:buFont typeface="Noto Sans Symbols"/>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2"/>
          <p:cNvSpPr txBox="1"/>
          <p:nvPr>
            <p:ph type="ctrTitle"/>
          </p:nvPr>
        </p:nvSpPr>
        <p:spPr>
          <a:xfrm>
            <a:off x="529455" y="4469333"/>
            <a:ext cx="8229600" cy="1828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US"/>
              <a:t>THANK YOU!</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t/>
            </a:r>
            <a:endParaRPr/>
          </a:p>
          <a:p>
            <a:pPr indent="0" lvl="0" marL="0" rtl="0" algn="ctr">
              <a:spcBef>
                <a:spcPts val="0"/>
              </a:spcBef>
              <a:spcAft>
                <a:spcPts val="0"/>
              </a:spcAft>
              <a:buNone/>
            </a:pPr>
            <a:r>
              <a:rPr lang="en-US"/>
              <a:t>ANY QUESTIONS?</a:t>
            </a:r>
            <a:endParaRPr/>
          </a:p>
        </p:txBody>
      </p:sp>
      <p:sp>
        <p:nvSpPr>
          <p:cNvPr id="149" name="Google Shape;149;p22"/>
          <p:cNvSpPr txBox="1"/>
          <p:nvPr>
            <p:ph idx="1" type="subTitle"/>
          </p:nvPr>
        </p:nvSpPr>
        <p:spPr>
          <a:xfrm>
            <a:off x="1443850" y="4469314"/>
            <a:ext cx="6400800" cy="2336700"/>
          </a:xfrm>
          <a:prstGeom prst="rect">
            <a:avLst/>
          </a:prstGeom>
        </p:spPr>
        <p:txBody>
          <a:bodyPr anchorCtr="0" anchor="t" bIns="91425" lIns="91425" spcFirstLastPara="1" rIns="91425" wrap="square" tIns="91425">
            <a:noAutofit/>
          </a:bodyPr>
          <a:lstStyle/>
          <a:p>
            <a:pPr indent="0" lvl="0" marL="0" rtl="0" algn="l">
              <a:spcBef>
                <a:spcPts val="560"/>
              </a:spcBef>
              <a:spcAft>
                <a:spcPts val="0"/>
              </a:spcAft>
              <a:buNone/>
            </a:pPr>
            <a:r>
              <a:t/>
            </a:r>
            <a:endParaRPr/>
          </a:p>
        </p:txBody>
      </p:sp>
      <p:pic>
        <p:nvPicPr>
          <p:cNvPr id="150" name="Google Shape;150;p22"/>
          <p:cNvPicPr preferRelativeResize="0"/>
          <p:nvPr/>
        </p:nvPicPr>
        <p:blipFill>
          <a:blip r:embed="rId3">
            <a:alphaModFix/>
          </a:blip>
          <a:stretch>
            <a:fillRect/>
          </a:stretch>
        </p:blipFill>
        <p:spPr>
          <a:xfrm>
            <a:off x="3206500" y="1391079"/>
            <a:ext cx="3165700" cy="378603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1"/>
          <p:cNvSpPr txBox="1"/>
          <p:nvPr>
            <p:ph type="title"/>
          </p:nvPr>
        </p:nvSpPr>
        <p:spPr>
          <a:xfrm>
            <a:off x="457200" y="0"/>
            <a:ext cx="8229600" cy="652925"/>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BENEFITS</a:t>
            </a:r>
            <a:endParaRPr/>
          </a:p>
        </p:txBody>
      </p:sp>
      <p:sp>
        <p:nvSpPr>
          <p:cNvPr id="75" name="Google Shape;75;p11"/>
          <p:cNvSpPr txBox="1"/>
          <p:nvPr>
            <p:ph idx="1" type="body"/>
          </p:nvPr>
        </p:nvSpPr>
        <p:spPr>
          <a:xfrm>
            <a:off x="457200" y="550304"/>
            <a:ext cx="4040100" cy="750900"/>
          </a:xfrm>
          <a:prstGeom prst="rect">
            <a:avLst/>
          </a:prstGeom>
          <a:noFill/>
          <a:ln>
            <a:noFill/>
          </a:ln>
        </p:spPr>
        <p:txBody>
          <a:bodyPr anchorCtr="0" anchor="ctr" bIns="91425" lIns="91425" spcFirstLastPara="1" rIns="91425" wrap="square" tIns="91425">
            <a:noAutofit/>
          </a:bodyPr>
          <a:lstStyle/>
          <a:p>
            <a:pPr indent="-228600" lvl="0" marL="457200" rtl="0" algn="l">
              <a:lnSpc>
                <a:spcPct val="100000"/>
              </a:lnSpc>
              <a:spcBef>
                <a:spcPts val="560"/>
              </a:spcBef>
              <a:spcAft>
                <a:spcPts val="0"/>
              </a:spcAft>
              <a:buClr>
                <a:schemeClr val="dk1"/>
              </a:buClr>
              <a:buSzPts val="1400"/>
              <a:buFont typeface="Quattrocento"/>
              <a:buNone/>
            </a:pPr>
            <a:r>
              <a:rPr b="1" lang="en-US"/>
              <a:t>FOR STUDENTS:</a:t>
            </a:r>
            <a:endParaRPr/>
          </a:p>
        </p:txBody>
      </p:sp>
      <p:sp>
        <p:nvSpPr>
          <p:cNvPr id="76" name="Google Shape;76;p11"/>
          <p:cNvSpPr txBox="1"/>
          <p:nvPr>
            <p:ph idx="2" type="body"/>
          </p:nvPr>
        </p:nvSpPr>
        <p:spPr>
          <a:xfrm>
            <a:off x="4571100" y="550304"/>
            <a:ext cx="4041900" cy="750900"/>
          </a:xfrm>
          <a:prstGeom prst="rect">
            <a:avLst/>
          </a:prstGeom>
          <a:noFill/>
          <a:ln>
            <a:noFill/>
          </a:ln>
        </p:spPr>
        <p:txBody>
          <a:bodyPr anchorCtr="0" anchor="ctr" bIns="91425" lIns="91425" spcFirstLastPara="1" rIns="91425" wrap="square" tIns="91425">
            <a:noAutofit/>
          </a:bodyPr>
          <a:lstStyle/>
          <a:p>
            <a:pPr indent="-228600" lvl="0" marL="457200" rtl="0" algn="l">
              <a:lnSpc>
                <a:spcPct val="100000"/>
              </a:lnSpc>
              <a:spcBef>
                <a:spcPts val="560"/>
              </a:spcBef>
              <a:spcAft>
                <a:spcPts val="0"/>
              </a:spcAft>
              <a:buClr>
                <a:schemeClr val="dk1"/>
              </a:buClr>
              <a:buSzPts val="1400"/>
              <a:buFont typeface="Quattrocento"/>
              <a:buNone/>
            </a:pPr>
            <a:r>
              <a:rPr b="1" lang="en-US"/>
              <a:t>FOR TEACHERS:</a:t>
            </a:r>
            <a:endParaRPr/>
          </a:p>
        </p:txBody>
      </p:sp>
      <p:sp>
        <p:nvSpPr>
          <p:cNvPr id="77" name="Google Shape;77;p11"/>
          <p:cNvSpPr txBox="1"/>
          <p:nvPr>
            <p:ph idx="3" type="body"/>
          </p:nvPr>
        </p:nvSpPr>
        <p:spPr>
          <a:xfrm>
            <a:off x="457200" y="1113270"/>
            <a:ext cx="4040100" cy="4824771"/>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1400"/>
              <a:buChar char="⬜"/>
            </a:pPr>
            <a:r>
              <a:rPr b="1" lang="en-US" sz="1600"/>
              <a:t>Change of environment to prevent monotony</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Improved social interaction and behavior </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Opportunity to move throughout the day</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Increased student engagement </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Learning from a “specialized” teacher</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More focused instruction better meets specific educational and behavioral needs </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Multiple teaching styles</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Increased opportunity for academic achievement</a:t>
            </a:r>
            <a:endParaRPr/>
          </a:p>
          <a:p>
            <a:pPr indent="-228600" lvl="0" marL="457200" rtl="0" algn="l">
              <a:lnSpc>
                <a:spcPct val="100000"/>
              </a:lnSpc>
              <a:spcBef>
                <a:spcPts val="560"/>
              </a:spcBef>
              <a:spcAft>
                <a:spcPts val="0"/>
              </a:spcAft>
              <a:buSzPts val="1400"/>
              <a:buNone/>
            </a:pPr>
            <a:r>
              <a:t/>
            </a:r>
            <a:endParaRPr b="1" sz="100"/>
          </a:p>
          <a:p>
            <a:pPr indent="-317500" lvl="0" marL="457200" rtl="0" algn="l">
              <a:lnSpc>
                <a:spcPct val="100000"/>
              </a:lnSpc>
              <a:spcBef>
                <a:spcPts val="560"/>
              </a:spcBef>
              <a:spcAft>
                <a:spcPts val="0"/>
              </a:spcAft>
              <a:buSzPts val="1400"/>
              <a:buChar char="⬜"/>
            </a:pPr>
            <a:r>
              <a:rPr b="1" lang="en-US" sz="1600"/>
              <a:t>Better prepared for expectations and transitions in Middle School</a:t>
            </a:r>
            <a:endParaRPr/>
          </a:p>
          <a:p>
            <a:pPr indent="-228600" lvl="0" marL="457200" rtl="0" algn="l">
              <a:lnSpc>
                <a:spcPct val="100000"/>
              </a:lnSpc>
              <a:spcBef>
                <a:spcPts val="560"/>
              </a:spcBef>
              <a:spcAft>
                <a:spcPts val="0"/>
              </a:spcAft>
              <a:buSzPts val="1400"/>
              <a:buNone/>
            </a:pPr>
            <a:r>
              <a:t/>
            </a:r>
            <a:endParaRPr/>
          </a:p>
        </p:txBody>
      </p:sp>
      <p:sp>
        <p:nvSpPr>
          <p:cNvPr id="78" name="Google Shape;78;p11"/>
          <p:cNvSpPr txBox="1"/>
          <p:nvPr>
            <p:ph idx="4" type="body"/>
          </p:nvPr>
        </p:nvSpPr>
        <p:spPr>
          <a:xfrm>
            <a:off x="4646702" y="1112417"/>
            <a:ext cx="4041900" cy="4633166"/>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SzPts val="1400"/>
              <a:buChar char="⬜"/>
            </a:pPr>
            <a:r>
              <a:rPr b="1" lang="en-US" sz="1600"/>
              <a:t>Teachers become “specialists” in their subjects</a:t>
            </a:r>
            <a:endParaRPr/>
          </a:p>
          <a:p>
            <a:pPr indent="-228600" lvl="0" marL="457200" rtl="0" algn="l">
              <a:lnSpc>
                <a:spcPct val="100000"/>
              </a:lnSpc>
              <a:spcBef>
                <a:spcPts val="560"/>
              </a:spcBef>
              <a:spcAft>
                <a:spcPts val="0"/>
              </a:spcAft>
              <a:buSzPts val="1400"/>
              <a:buNone/>
            </a:pPr>
            <a:r>
              <a:t/>
            </a:r>
            <a:endParaRPr b="1" sz="700"/>
          </a:p>
          <a:p>
            <a:pPr indent="-317500" lvl="0" marL="457200" rtl="0" algn="l">
              <a:lnSpc>
                <a:spcPct val="100000"/>
              </a:lnSpc>
              <a:spcBef>
                <a:spcPts val="560"/>
              </a:spcBef>
              <a:spcAft>
                <a:spcPts val="0"/>
              </a:spcAft>
              <a:buSzPts val="1400"/>
              <a:buChar char="⬜"/>
            </a:pPr>
            <a:r>
              <a:rPr b="1" lang="en-US" sz="1600"/>
              <a:t>Specific professional development based on subject matter</a:t>
            </a:r>
            <a:endParaRPr/>
          </a:p>
          <a:p>
            <a:pPr indent="-228600" lvl="0" marL="457200" rtl="0" algn="l">
              <a:lnSpc>
                <a:spcPct val="100000"/>
              </a:lnSpc>
              <a:spcBef>
                <a:spcPts val="560"/>
              </a:spcBef>
              <a:spcAft>
                <a:spcPts val="0"/>
              </a:spcAft>
              <a:buSzPts val="1400"/>
              <a:buNone/>
            </a:pPr>
            <a:r>
              <a:t/>
            </a:r>
            <a:endParaRPr b="1" sz="700"/>
          </a:p>
          <a:p>
            <a:pPr indent="-317500" lvl="0" marL="457200" rtl="0" algn="l">
              <a:lnSpc>
                <a:spcPct val="100000"/>
              </a:lnSpc>
              <a:spcBef>
                <a:spcPts val="560"/>
              </a:spcBef>
              <a:spcAft>
                <a:spcPts val="0"/>
              </a:spcAft>
              <a:buSzPts val="1400"/>
              <a:buChar char="⬜"/>
            </a:pPr>
            <a:r>
              <a:rPr b="1" lang="en-US" sz="1600"/>
              <a:t>Collaboration among colleagues for planning and interacting with students</a:t>
            </a:r>
            <a:endParaRPr/>
          </a:p>
          <a:p>
            <a:pPr indent="-228600" lvl="0" marL="457200" rtl="0" algn="l">
              <a:lnSpc>
                <a:spcPct val="100000"/>
              </a:lnSpc>
              <a:spcBef>
                <a:spcPts val="560"/>
              </a:spcBef>
              <a:spcAft>
                <a:spcPts val="0"/>
              </a:spcAft>
              <a:buSzPts val="1400"/>
              <a:buNone/>
            </a:pPr>
            <a:r>
              <a:t/>
            </a:r>
            <a:endParaRPr b="1" sz="700"/>
          </a:p>
          <a:p>
            <a:pPr indent="-317500" lvl="0" marL="457200" rtl="0" algn="l">
              <a:lnSpc>
                <a:spcPct val="100000"/>
              </a:lnSpc>
              <a:spcBef>
                <a:spcPts val="560"/>
              </a:spcBef>
              <a:spcAft>
                <a:spcPts val="0"/>
              </a:spcAft>
              <a:buSzPts val="1400"/>
              <a:buChar char="⬜"/>
            </a:pPr>
            <a:r>
              <a:rPr b="1" lang="en-US" sz="1600"/>
              <a:t>Collaboration among colleagues regarding behavioral concerns, parent meetings, educational meetings for testing referrals</a:t>
            </a:r>
            <a:endParaRPr/>
          </a:p>
          <a:p>
            <a:pPr indent="-228600" lvl="0" marL="457200" rtl="0" algn="l">
              <a:lnSpc>
                <a:spcPct val="100000"/>
              </a:lnSpc>
              <a:spcBef>
                <a:spcPts val="560"/>
              </a:spcBef>
              <a:spcAft>
                <a:spcPts val="0"/>
              </a:spcAft>
              <a:buSzPts val="1400"/>
              <a:buNone/>
            </a:pPr>
            <a:r>
              <a:t/>
            </a:r>
            <a:endParaRPr b="1" sz="700"/>
          </a:p>
          <a:p>
            <a:pPr indent="-317500" lvl="0" marL="457200" rtl="0" algn="l">
              <a:lnSpc>
                <a:spcPct val="100000"/>
              </a:lnSpc>
              <a:spcBef>
                <a:spcPts val="560"/>
              </a:spcBef>
              <a:spcAft>
                <a:spcPts val="0"/>
              </a:spcAft>
              <a:buSzPts val="1400"/>
              <a:buChar char="⬜"/>
            </a:pPr>
            <a:r>
              <a:rPr b="1" lang="en-US" sz="1600"/>
              <a:t>Higher morale among teachers</a:t>
            </a:r>
            <a:endParaRPr/>
          </a:p>
          <a:p>
            <a:pPr indent="-228600" lvl="0" marL="457200" rtl="0" algn="l">
              <a:lnSpc>
                <a:spcPct val="100000"/>
              </a:lnSpc>
              <a:spcBef>
                <a:spcPts val="560"/>
              </a:spcBef>
              <a:spcAft>
                <a:spcPts val="0"/>
              </a:spcAft>
              <a:buSzPts val="1400"/>
              <a:buNone/>
            </a:pPr>
            <a:r>
              <a:t/>
            </a:r>
            <a:endParaRPr b="1" sz="700"/>
          </a:p>
          <a:p>
            <a:pPr indent="-317500" lvl="0" marL="457200" rtl="0" algn="l">
              <a:lnSpc>
                <a:spcPct val="100000"/>
              </a:lnSpc>
              <a:spcBef>
                <a:spcPts val="560"/>
              </a:spcBef>
              <a:spcAft>
                <a:spcPts val="0"/>
              </a:spcAft>
              <a:buSzPts val="1400"/>
              <a:buChar char="⬜"/>
            </a:pPr>
            <a:r>
              <a:rPr b="1" lang="en-US" sz="1600"/>
              <a:t>More focused workload</a:t>
            </a:r>
            <a:endParaRPr/>
          </a:p>
          <a:p>
            <a:pPr indent="-228600" lvl="0" marL="457200" rtl="0" algn="l">
              <a:lnSpc>
                <a:spcPct val="100000"/>
              </a:lnSpc>
              <a:spcBef>
                <a:spcPts val="560"/>
              </a:spcBef>
              <a:spcAft>
                <a:spcPts val="0"/>
              </a:spcAft>
              <a:buSzPts val="1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2"/>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PREPARATION</a:t>
            </a:r>
            <a:endParaRPr/>
          </a:p>
        </p:txBody>
      </p:sp>
      <p:sp>
        <p:nvSpPr>
          <p:cNvPr id="84" name="Google Shape;84;p12"/>
          <p:cNvSpPr txBox="1"/>
          <p:nvPr>
            <p:ph idx="1" type="body"/>
          </p:nvPr>
        </p:nvSpPr>
        <p:spPr>
          <a:xfrm>
            <a:off x="457200" y="1293541"/>
            <a:ext cx="8229600" cy="5015159"/>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sz="2400"/>
              <a:t>We’ve done it!  </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17500" lvl="0" marL="457200" rtl="0" algn="l">
              <a:lnSpc>
                <a:spcPct val="100000"/>
              </a:lnSpc>
              <a:spcBef>
                <a:spcPts val="560"/>
              </a:spcBef>
              <a:spcAft>
                <a:spcPts val="0"/>
              </a:spcAft>
              <a:buClr>
                <a:srgbClr val="F9F9F9"/>
              </a:buClr>
              <a:buSzPts val="1400"/>
              <a:buFont typeface="Noto Sans Symbols"/>
              <a:buChar char="⬜"/>
            </a:pPr>
            <a:r>
              <a:rPr b="1" lang="en-US" sz="2400"/>
              <a:t>Initial development included </a:t>
            </a:r>
            <a:r>
              <a:rPr b="1" lang="en-US" sz="2400"/>
              <a:t>opinions from all stakeholders, PPLT members provided parent and community input.</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17500" lvl="0" marL="457200" rtl="0" algn="l">
              <a:lnSpc>
                <a:spcPct val="100000"/>
              </a:lnSpc>
              <a:spcBef>
                <a:spcPts val="560"/>
              </a:spcBef>
              <a:spcAft>
                <a:spcPts val="0"/>
              </a:spcAft>
              <a:buClr>
                <a:srgbClr val="F9F9F9"/>
              </a:buClr>
              <a:buSzPts val="1400"/>
              <a:buFont typeface="Noto Sans Symbols"/>
              <a:buChar char="⬜"/>
            </a:pPr>
            <a:r>
              <a:rPr b="1" lang="en-US" sz="2400"/>
              <a:t>In the initial development of a content specialty model t</a:t>
            </a:r>
            <a:r>
              <a:rPr b="1" lang="en-US" sz="2400"/>
              <a:t>eachers, administrators and members of Central Office made site visits to area schools that have implemented departmentalization to gather third-party viewpoint as to viability.</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sz="600"/>
          </a:p>
          <a:p>
            <a:pPr indent="-317500" lvl="0" marL="457200" rtl="0" algn="l">
              <a:lnSpc>
                <a:spcPct val="100000"/>
              </a:lnSpc>
              <a:spcBef>
                <a:spcPts val="560"/>
              </a:spcBef>
              <a:spcAft>
                <a:spcPts val="0"/>
              </a:spcAft>
              <a:buClr>
                <a:srgbClr val="F9F9F9"/>
              </a:buClr>
              <a:buSzPts val="1400"/>
              <a:buFont typeface="Noto Sans Symbols"/>
              <a:buChar char="⬜"/>
            </a:pPr>
            <a:r>
              <a:rPr b="1" lang="en-US" sz="300"/>
              <a:t> </a:t>
            </a:r>
            <a:r>
              <a:rPr b="1" lang="en-US" sz="2400"/>
              <a:t>A flexible master schedule has been created.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How it Will Work at WEC</a:t>
            </a:r>
            <a:endParaRPr/>
          </a:p>
        </p:txBody>
      </p:sp>
      <p:sp>
        <p:nvSpPr>
          <p:cNvPr id="90" name="Google Shape;90;p13"/>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sz="2400"/>
              <a:t>We have implemented a partial content specialty model.  Students will be assigned to a homeroom, but they will move throughout the day to different classrooms for core subjects.  </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17500" lvl="0" marL="457200" rtl="0" algn="l">
              <a:lnSpc>
                <a:spcPct val="100000"/>
              </a:lnSpc>
              <a:spcBef>
                <a:spcPts val="560"/>
              </a:spcBef>
              <a:spcAft>
                <a:spcPts val="0"/>
              </a:spcAft>
              <a:buClr>
                <a:srgbClr val="F9F9F9"/>
              </a:buClr>
              <a:buSzPts val="1400"/>
              <a:buFont typeface="Noto Sans Symbols"/>
              <a:buChar char="⬜"/>
            </a:pPr>
            <a:r>
              <a:rPr b="1" lang="en-US" sz="2400"/>
              <a:t>Essentially, the grade will be broken up into two teams with half the grade level and two teachers on each team.  On each team, the teachers will split the core subject areas. </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sz="100"/>
          </a:p>
          <a:p>
            <a:pPr indent="-317500" lvl="0" marL="457200" rtl="0" algn="l">
              <a:lnSpc>
                <a:spcPct val="100000"/>
              </a:lnSpc>
              <a:spcBef>
                <a:spcPts val="560"/>
              </a:spcBef>
              <a:spcAft>
                <a:spcPts val="0"/>
              </a:spcAft>
              <a:buClr>
                <a:srgbClr val="F9F9F9"/>
              </a:buClr>
              <a:buSzPts val="1400"/>
              <a:buFont typeface="Noto Sans Symbols"/>
              <a:buChar char="⬜"/>
            </a:pPr>
            <a:r>
              <a:rPr b="1" lang="en-US" sz="2400"/>
              <a:t>For example, on Team A, Teacher 1 will teach Math and Science, and Teacher 2 will teach ELA and Social Studies.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How it Will Work at WEC</a:t>
            </a:r>
            <a:endParaRPr/>
          </a:p>
        </p:txBody>
      </p:sp>
      <p:sp>
        <p:nvSpPr>
          <p:cNvPr id="96" name="Google Shape;96;p14"/>
          <p:cNvSpPr txBox="1"/>
          <p:nvPr>
            <p:ph idx="1" type="body"/>
          </p:nvPr>
        </p:nvSpPr>
        <p:spPr>
          <a:xfrm>
            <a:off x="457200" y="1600200"/>
            <a:ext cx="8229600" cy="470850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Students will follow a schedule each day, and every student will have a copy of his/her own schedule for easy reference.  There will be 8 periods in a day, including core subjects, specials, lunch/recess and W.I.N. (What I Need).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457200" y="274637"/>
            <a:ext cx="8229600" cy="11430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2" name="Google Shape;102;p15"/>
          <p:cNvSpPr txBox="1"/>
          <p:nvPr>
            <p:ph idx="1" type="body"/>
          </p:nvPr>
        </p:nvSpPr>
        <p:spPr>
          <a:xfrm>
            <a:off x="457200" y="1600200"/>
            <a:ext cx="8229600" cy="4708500"/>
          </a:xfrm>
          <a:prstGeom prst="rect">
            <a:avLst/>
          </a:prstGeom>
        </p:spPr>
        <p:txBody>
          <a:bodyPr anchorCtr="0" anchor="t" bIns="91425" lIns="91425" spcFirstLastPara="1" rIns="91425" wrap="square" tIns="91425">
            <a:noAutofit/>
          </a:bodyPr>
          <a:lstStyle/>
          <a:p>
            <a:pPr indent="0" lvl="0" marL="0" rtl="0" algn="l">
              <a:spcBef>
                <a:spcPts val="560"/>
              </a:spcBef>
              <a:spcAft>
                <a:spcPts val="0"/>
              </a:spcAft>
              <a:buNone/>
            </a:pPr>
            <a:r>
              <a:t/>
            </a:r>
            <a:endParaRPr/>
          </a:p>
        </p:txBody>
      </p:sp>
      <p:pic>
        <p:nvPicPr>
          <p:cNvPr id="103" name="Google Shape;103;p15"/>
          <p:cNvPicPr preferRelativeResize="0"/>
          <p:nvPr/>
        </p:nvPicPr>
        <p:blipFill rotWithShape="1">
          <a:blip r:embed="rId3">
            <a:alphaModFix/>
          </a:blip>
          <a:srcRect b="8462" l="32835" r="33886" t="22738"/>
          <a:stretch/>
        </p:blipFill>
        <p:spPr>
          <a:xfrm>
            <a:off x="0" y="0"/>
            <a:ext cx="4408152" cy="6858000"/>
          </a:xfrm>
          <a:prstGeom prst="rect">
            <a:avLst/>
          </a:prstGeom>
          <a:noFill/>
          <a:ln>
            <a:noFill/>
          </a:ln>
        </p:spPr>
      </p:pic>
      <p:pic>
        <p:nvPicPr>
          <p:cNvPr id="104" name="Google Shape;104;p15"/>
          <p:cNvPicPr preferRelativeResize="0"/>
          <p:nvPr/>
        </p:nvPicPr>
        <p:blipFill rotWithShape="1">
          <a:blip r:embed="rId4">
            <a:alphaModFix/>
          </a:blip>
          <a:srcRect b="9948" l="32956" r="34280" t="22511"/>
          <a:stretch/>
        </p:blipFill>
        <p:spPr>
          <a:xfrm>
            <a:off x="4548600" y="0"/>
            <a:ext cx="4595400" cy="68580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412594" y="89210"/>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Nuts and Bolts</a:t>
            </a:r>
            <a:endParaRPr/>
          </a:p>
        </p:txBody>
      </p:sp>
      <p:sp>
        <p:nvSpPr>
          <p:cNvPr id="110" name="Google Shape;110;p16"/>
          <p:cNvSpPr txBox="1"/>
          <p:nvPr>
            <p:ph idx="1" type="body"/>
          </p:nvPr>
        </p:nvSpPr>
        <p:spPr>
          <a:xfrm>
            <a:off x="412594" y="975732"/>
            <a:ext cx="8229600" cy="4555273"/>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The students will not have lockers.  However, the students will have “Chair Pockets” placed on the back of chairs.  This is where students coming in from another Homeroom can store their materials while in another classroom, or the students may bring the whole “Chair Pocket” with them between classes.</a:t>
            </a:r>
            <a:endParaRPr/>
          </a:p>
        </p:txBody>
      </p:sp>
      <p:pic>
        <p:nvPicPr>
          <p:cNvPr id="111" name="Google Shape;111;p16"/>
          <p:cNvPicPr preferRelativeResize="0"/>
          <p:nvPr/>
        </p:nvPicPr>
        <p:blipFill rotWithShape="1">
          <a:blip r:embed="rId3">
            <a:alphaModFix/>
          </a:blip>
          <a:srcRect b="0" l="0" r="0" t="0"/>
          <a:stretch/>
        </p:blipFill>
        <p:spPr>
          <a:xfrm>
            <a:off x="6767744" y="4274402"/>
            <a:ext cx="2143125" cy="2143125"/>
          </a:xfrm>
          <a:prstGeom prst="rect">
            <a:avLst/>
          </a:prstGeom>
          <a:noFill/>
          <a:ln>
            <a:noFill/>
          </a:ln>
        </p:spPr>
      </p:pic>
      <p:pic>
        <p:nvPicPr>
          <p:cNvPr id="112" name="Google Shape;112;p16"/>
          <p:cNvPicPr preferRelativeResize="0"/>
          <p:nvPr/>
        </p:nvPicPr>
        <p:blipFill rotWithShape="1">
          <a:blip r:embed="rId4">
            <a:alphaModFix/>
          </a:blip>
          <a:srcRect b="0" l="0" r="0" t="0"/>
          <a:stretch/>
        </p:blipFill>
        <p:spPr>
          <a:xfrm>
            <a:off x="2141034" y="4289038"/>
            <a:ext cx="2061930" cy="2143125"/>
          </a:xfrm>
          <a:prstGeom prst="rect">
            <a:avLst/>
          </a:prstGeom>
          <a:noFill/>
          <a:ln>
            <a:noFill/>
          </a:ln>
        </p:spPr>
      </p:pic>
      <p:pic>
        <p:nvPicPr>
          <p:cNvPr id="113" name="Google Shape;113;p16"/>
          <p:cNvPicPr preferRelativeResize="0"/>
          <p:nvPr/>
        </p:nvPicPr>
        <p:blipFill rotWithShape="1">
          <a:blip r:embed="rId5">
            <a:alphaModFix/>
          </a:blip>
          <a:srcRect b="0" l="0" r="0" t="0"/>
          <a:stretch/>
        </p:blipFill>
        <p:spPr>
          <a:xfrm>
            <a:off x="4493824" y="4508345"/>
            <a:ext cx="1983059" cy="170451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7"/>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Nuts and Bolts</a:t>
            </a:r>
            <a:endParaRPr/>
          </a:p>
        </p:txBody>
      </p:sp>
      <p:sp>
        <p:nvSpPr>
          <p:cNvPr id="119" name="Google Shape;119;p17"/>
          <p:cNvSpPr txBox="1"/>
          <p:nvPr>
            <p:ph idx="1" type="body"/>
          </p:nvPr>
        </p:nvSpPr>
        <p:spPr>
          <a:xfrm>
            <a:off x="457200" y="1284790"/>
            <a:ext cx="8229600" cy="5023910"/>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First day of School will look different for Grade 4. </a:t>
            </a:r>
            <a:endParaRPr/>
          </a:p>
          <a:p>
            <a:pPr indent="-228600" lvl="0" marL="457200" rtl="0" algn="l">
              <a:lnSpc>
                <a:spcPct val="100000"/>
              </a:lnSpc>
              <a:spcBef>
                <a:spcPts val="560"/>
              </a:spcBef>
              <a:spcAft>
                <a:spcPts val="0"/>
              </a:spcAft>
              <a:buClr>
                <a:srgbClr val="F9F9F9"/>
              </a:buClr>
              <a:buSzPts val="1400"/>
              <a:buFont typeface="Noto Sans Symbols"/>
              <a:buNone/>
            </a:pPr>
            <a:r>
              <a:t/>
            </a:r>
            <a:endParaRPr b="1"/>
          </a:p>
          <a:p>
            <a:pPr indent="-317500" lvl="1" marL="914400" rtl="0" algn="l">
              <a:lnSpc>
                <a:spcPct val="100000"/>
              </a:lnSpc>
              <a:spcBef>
                <a:spcPts val="480"/>
              </a:spcBef>
              <a:spcAft>
                <a:spcPts val="0"/>
              </a:spcAft>
              <a:buSzPts val="1400"/>
              <a:buChar char="◼"/>
            </a:pPr>
            <a:r>
              <a:rPr b="1" lang="en-US"/>
              <a:t>Orientation with clear expectations from Admin.</a:t>
            </a:r>
            <a:endParaRPr/>
          </a:p>
          <a:p>
            <a:pPr indent="-317500" lvl="1" marL="914400" rtl="0" algn="l">
              <a:lnSpc>
                <a:spcPct val="100000"/>
              </a:lnSpc>
              <a:spcBef>
                <a:spcPts val="480"/>
              </a:spcBef>
              <a:spcAft>
                <a:spcPts val="0"/>
              </a:spcAft>
              <a:buSzPts val="1400"/>
              <a:buChar char="◼"/>
            </a:pPr>
            <a:r>
              <a:rPr b="1" lang="en-US"/>
              <a:t>Homeroom Teachers will review schedules and routines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8"/>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u="sng"/>
              <a:t>Homerooms/Placement</a:t>
            </a:r>
            <a:endParaRPr/>
          </a:p>
        </p:txBody>
      </p:sp>
      <p:sp>
        <p:nvSpPr>
          <p:cNvPr id="125" name="Google Shape;125;p18"/>
          <p:cNvSpPr txBox="1"/>
          <p:nvPr>
            <p:ph idx="1" type="body"/>
          </p:nvPr>
        </p:nvSpPr>
        <p:spPr>
          <a:xfrm>
            <a:off x="457200" y="1417637"/>
            <a:ext cx="8229600" cy="4891063"/>
          </a:xfrm>
          <a:prstGeom prst="rect">
            <a:avLst/>
          </a:prstGeom>
          <a:noFill/>
          <a:ln>
            <a:noFill/>
          </a:ln>
        </p:spPr>
        <p:txBody>
          <a:bodyPr anchorCtr="0" anchor="t" bIns="91425" lIns="91425" spcFirstLastPara="1" rIns="91425" wrap="square" tIns="91425">
            <a:noAutofit/>
          </a:bodyPr>
          <a:lstStyle/>
          <a:p>
            <a:pPr indent="-317500" lvl="0" marL="457200" rtl="0" algn="l">
              <a:lnSpc>
                <a:spcPct val="100000"/>
              </a:lnSpc>
              <a:spcBef>
                <a:spcPts val="560"/>
              </a:spcBef>
              <a:spcAft>
                <a:spcPts val="0"/>
              </a:spcAft>
              <a:buClr>
                <a:srgbClr val="F9F9F9"/>
              </a:buClr>
              <a:buSzPts val="1400"/>
              <a:buFont typeface="Noto Sans Symbols"/>
              <a:buChar char="⬜"/>
            </a:pPr>
            <a:r>
              <a:rPr b="1" lang="en-US"/>
              <a:t>As always, placement will be a very careful, collaborative process among teachers, school psychologists, learning specialists and administration to create carefully balanced and heterogeneously mixed classes.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Apex">
  <a:themeElements>
    <a:clrScheme name="Custom 2">
      <a:dk1>
        <a:srgbClr val="1D1B10"/>
      </a:dk1>
      <a:lt1>
        <a:srgbClr val="FFFF00"/>
      </a:lt1>
      <a:dk2>
        <a:srgbClr val="C00000"/>
      </a:dk2>
      <a:lt2>
        <a:srgbClr val="EEECE1"/>
      </a:lt2>
      <a:accent1>
        <a:srgbClr val="C00000"/>
      </a:accent1>
      <a:accent2>
        <a:srgbClr val="FFC000"/>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