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780" autoAdjust="0"/>
  </p:normalViewPr>
  <p:slideViewPr>
    <p:cSldViewPr snapToGrid="0" snapToObjects="1">
      <p:cViewPr varScale="1">
        <p:scale>
          <a:sx n="37" d="100"/>
          <a:sy n="37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D136-8765-084F-AD70-CA8355344A2E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C6AA-BE60-6740-A4AE-4E7F6755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Times New Roman" charset="0"/>
                <a:cs typeface="Times New Roman" charset="0"/>
              </a:rPr>
              <a:t>20 </a:t>
            </a:r>
            <a:r>
              <a:rPr lang="en-US" sz="1200" b="1" dirty="0" smtClean="0">
                <a:latin typeface="Times New Roman" charset="0"/>
                <a:cs typeface="Times New Roman" charset="0"/>
              </a:rPr>
              <a:t>minutes Fostering</a:t>
            </a:r>
            <a:r>
              <a:rPr lang="en-US" sz="1200" b="1" baseline="0" dirty="0" smtClean="0">
                <a:latin typeface="Times New Roman" charset="0"/>
                <a:cs typeface="Times New Roman" charset="0"/>
              </a:rPr>
              <a:t> Academic </a:t>
            </a:r>
            <a:r>
              <a:rPr lang="en-US" sz="1200" b="1" baseline="0" dirty="0" smtClean="0">
                <a:latin typeface="Times New Roman" charset="0"/>
                <a:cs typeface="Times New Roman" charset="0"/>
              </a:rPr>
              <a:t>Interactions</a:t>
            </a:r>
            <a:endParaRPr lang="en-US" sz="1200" b="1" baseline="0" dirty="0" smtClean="0">
              <a:latin typeface="Times New Roman" charset="0"/>
              <a:cs typeface="Times New Roman" charset="0"/>
            </a:endParaRPr>
          </a:p>
          <a:p>
            <a:endParaRPr lang="en-US" dirty="0" smtClean="0"/>
          </a:p>
          <a:p>
            <a:r>
              <a:rPr lang="en-US" baseline="0" dirty="0" smtClean="0"/>
              <a:t>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Times New Roman" charset="0"/>
                <a:cs typeface="Times New Roman" charset="0"/>
              </a:rPr>
              <a:t>20 </a:t>
            </a:r>
            <a:r>
              <a:rPr lang="en-US" sz="1200" b="1" dirty="0" smtClean="0">
                <a:latin typeface="Times New Roman" charset="0"/>
                <a:cs typeface="Times New Roman" charset="0"/>
              </a:rPr>
              <a:t>minutes Fostering</a:t>
            </a:r>
            <a:r>
              <a:rPr lang="en-US" sz="1200" b="1" baseline="0" dirty="0" smtClean="0">
                <a:latin typeface="Times New Roman" charset="0"/>
                <a:cs typeface="Times New Roman" charset="0"/>
              </a:rPr>
              <a:t> Academic </a:t>
            </a:r>
            <a:r>
              <a:rPr lang="en-US" sz="1200" b="1" baseline="0" dirty="0" smtClean="0">
                <a:latin typeface="Times New Roman" charset="0"/>
                <a:cs typeface="Times New Roman" charset="0"/>
              </a:rPr>
              <a:t>Interactions</a:t>
            </a:r>
            <a:endParaRPr lang="en-US" sz="1200" b="1" baseline="0" dirty="0" smtClean="0">
              <a:latin typeface="Times New Roman" charset="0"/>
              <a:cs typeface="Times New Roman" charset="0"/>
            </a:endParaRPr>
          </a:p>
          <a:p>
            <a:endParaRPr lang="en-US" dirty="0" smtClean="0"/>
          </a:p>
          <a:p>
            <a:r>
              <a:rPr lang="en-US" b="1" baseline="0" dirty="0" smtClean="0"/>
              <a:t>10 </a:t>
            </a:r>
            <a:r>
              <a:rPr lang="en-US" b="1" baseline="0" dirty="0" smtClean="0"/>
              <a:t>minutes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339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Times New Roman" charset="0"/>
                <a:cs typeface="Times New Roman" charset="0"/>
              </a:rPr>
              <a:t>20 </a:t>
            </a:r>
            <a:r>
              <a:rPr lang="en-US" sz="1200" b="1" dirty="0" smtClean="0">
                <a:latin typeface="Times New Roman" charset="0"/>
                <a:cs typeface="Times New Roman" charset="0"/>
              </a:rPr>
              <a:t>minutes Fostering</a:t>
            </a:r>
            <a:r>
              <a:rPr lang="en-US" sz="1200" b="1" baseline="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1200" b="1" baseline="0" smtClean="0">
                <a:latin typeface="Times New Roman" charset="0"/>
                <a:cs typeface="Times New Roman" charset="0"/>
              </a:rPr>
              <a:t>Academic </a:t>
            </a:r>
            <a:r>
              <a:rPr lang="en-US" sz="1200" b="1" baseline="0" smtClean="0">
                <a:latin typeface="Times New Roman" charset="0"/>
                <a:cs typeface="Times New Roman" charset="0"/>
              </a:rPr>
              <a:t>Interactions</a:t>
            </a:r>
            <a:endParaRPr lang="en-US" sz="1200" b="1" baseline="0" dirty="0" smtClean="0">
              <a:latin typeface="Times New Roman" charset="0"/>
              <a:cs typeface="Times New Roman" charset="0"/>
            </a:endParaRPr>
          </a:p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0" dirty="0" smtClean="0"/>
              <a:t>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4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0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2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3337-BAC1-BE4C-93B7-D555B11F3C71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849A-7506-E147-8914-1B5CEF10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11" r="-34211"/>
          <a:stretch>
            <a:fillRect/>
          </a:stretch>
        </p:blipFill>
        <p:spPr>
          <a:xfrm>
            <a:off x="5558422" y="2438796"/>
            <a:ext cx="4292753" cy="314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Constructive Conversation Skills: What are the defining characteristics of each skill?</a:t>
            </a:r>
            <a:endParaRPr lang="en-US" dirty="0"/>
          </a:p>
        </p:txBody>
      </p:sp>
      <p:pic>
        <p:nvPicPr>
          <p:cNvPr id="7" name="Picture 6" descr="2-Page Constructive Conversation Skill Tex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95" y="2045944"/>
            <a:ext cx="2576927" cy="3999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2-Page Constructive Conversation Skill Tex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4" y="2438796"/>
            <a:ext cx="2716420" cy="4343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Shape 160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48953" r="61720" b="19695"/>
          <a:stretch>
            <a:fillRect/>
          </a:stretch>
        </p:blipFill>
        <p:spPr bwMode="auto">
          <a:xfrm>
            <a:off x="313526" y="2438796"/>
            <a:ext cx="2311141" cy="301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933" y="5979067"/>
            <a:ext cx="54537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Read </a:t>
            </a:r>
            <a:r>
              <a:rPr lang="en-US" b="1" dirty="0" smtClean="0"/>
              <a:t>pgs. 188</a:t>
            </a:r>
            <a:r>
              <a:rPr lang="en-US" b="1" dirty="0" smtClean="0"/>
              <a:t>-189 individually and highlight key </a:t>
            </a:r>
            <a:r>
              <a:rPr lang="en-US" b="1" dirty="0" smtClean="0"/>
              <a:t>points.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3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1" y="0"/>
            <a:ext cx="8155642" cy="18336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Constructive Conversation Skills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Two-Buck Summary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www.antiquemoney.com/wp-content/uploads/2014/02/1928-2-dollar-bankn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840">
            <a:off x="6956005" y="1047157"/>
            <a:ext cx="2070752" cy="11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047" y="1695126"/>
            <a:ext cx="8269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Number off 1-4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1 – Create, 2 – Clarify, 3 – Fortify, 4 – Negotiate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3867" y="4110592"/>
            <a:ext cx="60793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Each </a:t>
            </a:r>
            <a:r>
              <a:rPr lang="en-US" sz="2600" dirty="0"/>
              <a:t>word in your summary costs 10 cents and you only have $2 to spend. 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Your </a:t>
            </a:r>
            <a:r>
              <a:rPr lang="en-US" sz="2600" dirty="0"/>
              <a:t>answer should be no more </a:t>
            </a:r>
            <a:r>
              <a:rPr lang="en-US" sz="2600" dirty="0" smtClean="0"/>
              <a:t>than… </a:t>
            </a:r>
            <a:r>
              <a:rPr lang="en-US" sz="2600" dirty="0"/>
              <a:t>20 words.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Be </a:t>
            </a:r>
            <a:r>
              <a:rPr lang="en-US" sz="2600" dirty="0"/>
              <a:t>ready to share </a:t>
            </a:r>
            <a:r>
              <a:rPr lang="en-US" sz="2600" dirty="0" smtClean="0"/>
              <a:t>out the skill you are assigned to.</a:t>
            </a:r>
            <a:endParaRPr lang="en-US" sz="26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4608" y="2805117"/>
            <a:ext cx="753035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00" b="1" dirty="0"/>
          </a:p>
          <a:p>
            <a:pPr algn="ctr"/>
            <a:r>
              <a:rPr lang="en-US" sz="3200" b="1" dirty="0">
                <a:solidFill>
                  <a:srgbClr val="FF2F92"/>
                </a:solidFill>
              </a:rPr>
              <a:t>What are the most important defining characteristics of each skill?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4110592"/>
            <a:ext cx="1924320" cy="2168530"/>
          </a:xfrm>
          <a:prstGeom prst="rect">
            <a:avLst/>
          </a:prstGeom>
          <a:solidFill>
            <a:schemeClr val="bg1"/>
          </a:solidFill>
          <a:ln w="63500"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22" y="30722"/>
            <a:ext cx="699028" cy="890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93065" y="321811"/>
            <a:ext cx="3288417" cy="241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2"/>
                </a:solidFill>
              </a:rPr>
              <a:t>Form original ideas—that I value and own–about my observations, patterns, problem-solving strategies, etc. to foster synthesis of ideas.</a:t>
            </a:r>
          </a:p>
          <a:p>
            <a:endParaRPr lang="en-US" sz="400" b="1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26" y="2274839"/>
            <a:ext cx="2923283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Propose, evaluate, and compare additional idea that opposes or competes with original idea to compromise, agree to disagree, or concede.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1212" y="2274838"/>
            <a:ext cx="3106271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Provide or prompt for representations, elaborations, and explanations to clarify for sufficient shared understanding to build up an idea.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009" y="4220794"/>
            <a:ext cx="3401473" cy="256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2"/>
                </a:solidFill>
              </a:rPr>
              <a:t>Identify, evaluate, and present multiple examples of evidence and explain (provide a warrant) how that evidence supports my idea.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9402" y="2274838"/>
            <a:ext cx="235323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rgbClr val="FF2F92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2F92"/>
                </a:solidFill>
              </a:rPr>
              <a:t>“Double”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solidFill>
                  <a:srgbClr val="FF2F92"/>
                </a:solidFill>
              </a:rPr>
              <a:t>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solidFill>
                  <a:srgbClr val="FF2F92"/>
                </a:solidFill>
              </a:rPr>
              <a:t>Prompt</a:t>
            </a:r>
          </a:p>
        </p:txBody>
      </p:sp>
    </p:spTree>
    <p:extLst>
      <p:ext uri="{BB962C8B-B14F-4D97-AF65-F5344CB8AC3E}">
        <p14:creationId xmlns:p14="http://schemas.microsoft.com/office/powerpoint/2010/main" val="179795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203</Words>
  <Application>Microsoft Macintosh PowerPoint</Application>
  <PresentationFormat>On-screen Show (4:3)</PresentationFormat>
  <Paragraphs>26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Constructive Conversation Skills: What are the defining characteristics of each skill?</vt:lpstr>
      <vt:lpstr>Constructive Conversation Skills  Two-Buck Summary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Constructive Conversation Skills: What are the defining characteristics of each skill?</dc:title>
  <dc:creator>Los Angeles Unified School District</dc:creator>
  <cp:lastModifiedBy>Los Angeles Unified School District</cp:lastModifiedBy>
  <cp:revision>3</cp:revision>
  <dcterms:created xsi:type="dcterms:W3CDTF">2016-08-24T20:32:00Z</dcterms:created>
  <dcterms:modified xsi:type="dcterms:W3CDTF">2016-09-05T21:40:07Z</dcterms:modified>
</cp:coreProperties>
</file>