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0" d="100"/>
          <a:sy n="50" d="100"/>
        </p:scale>
        <p:origin x="-147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B8CABF-3DC6-B042-BEF2-5B173BAD9BB5}" type="datetimeFigureOut">
              <a:rPr lang="en-US" smtClean="0"/>
              <a:t>5/26/16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7359A6-0B14-AD44-82E2-2C9373334361}" type="slidenum">
              <a:rPr lang="en-US" smtClean="0"/>
              <a:t>‹#›</a:t>
            </a:fld>
            <a:endParaRPr lang="en-US"/>
          </a:p>
        </p:txBody>
      </p:sp>
    </p:spTree>
    <p:extLst>
      <p:ext uri="{BB962C8B-B14F-4D97-AF65-F5344CB8AC3E}">
        <p14:creationId xmlns:p14="http://schemas.microsoft.com/office/powerpoint/2010/main" val="14728279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5F99B96-3DE8-7148-9C05-9406343D7C1B}" type="slidenum">
              <a:rPr lang="en-US" smtClean="0"/>
              <a:pPr>
                <a:defRPr/>
              </a:pPr>
              <a:t>9</a:t>
            </a:fld>
            <a:endParaRPr lang="en-US"/>
          </a:p>
        </p:txBody>
      </p:sp>
    </p:spTree>
    <p:extLst>
      <p:ext uri="{BB962C8B-B14F-4D97-AF65-F5344CB8AC3E}">
        <p14:creationId xmlns:p14="http://schemas.microsoft.com/office/powerpoint/2010/main" val="980528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DA7EB997-BBB8-6E4D-934B-39054DD8592D}" type="datetimeFigureOut">
              <a:rPr lang="en-US" smtClean="0"/>
              <a:t>5/26/16</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9E7CF41E-577A-244D-8118-29366774CE0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A7EB997-BBB8-6E4D-934B-39054DD8592D}" type="datetimeFigureOut">
              <a:rPr lang="en-US" smtClean="0"/>
              <a:t>5/26/16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EB997-BBB8-6E4D-934B-39054DD8592D}" type="datetimeFigureOut">
              <a:rPr lang="en-US" smtClean="0"/>
              <a:t>5/26/16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A7EB997-BBB8-6E4D-934B-39054DD8592D}" type="datetimeFigureOut">
              <a:rPr lang="en-US" smtClean="0"/>
              <a:t>5/26/16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A7EB997-BBB8-6E4D-934B-39054DD8592D}" type="datetimeFigureOut">
              <a:rPr lang="en-US" smtClean="0"/>
              <a:t>5/26/16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A7EB997-BBB8-6E4D-934B-39054DD8592D}" type="datetimeFigureOut">
              <a:rPr lang="en-US" smtClean="0"/>
              <a:t>5/26/16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DA7EB997-BBB8-6E4D-934B-39054DD8592D}" type="datetimeFigureOut">
              <a:rPr lang="en-US" smtClean="0"/>
              <a:t>5/26/16</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9E7CF41E-577A-244D-8118-29366774CE0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DA7EB997-BBB8-6E4D-934B-39054DD8592D}" type="datetimeFigureOut">
              <a:rPr lang="en-US" smtClean="0"/>
              <a:t>5/26/16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CF41E-577A-244D-8118-29366774CE0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7EB997-BBB8-6E4D-934B-39054DD8592D}" type="datetimeFigureOut">
              <a:rPr lang="en-US" smtClean="0"/>
              <a:t>5/26/16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CF41E-577A-244D-8118-29366774CE0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A7EB997-BBB8-6E4D-934B-39054DD8592D}" type="datetimeFigureOut">
              <a:rPr lang="en-US" smtClean="0"/>
              <a:t>5/26/16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7CF41E-577A-244D-8118-29366774CE00}" type="slidenum">
              <a:rPr lang="en-US" smtClean="0"/>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A7EB997-BBB8-6E4D-934B-39054DD8592D}" type="datetimeFigureOut">
              <a:rPr lang="en-US" smtClean="0"/>
              <a:t>5/26/16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CF41E-577A-244D-8118-29366774CE00}" type="slidenum">
              <a:rPr lang="en-US" smtClean="0"/>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DA7EB997-BBB8-6E4D-934B-39054DD8592D}" type="datetimeFigureOut">
              <a:rPr lang="en-US" smtClean="0"/>
              <a:t>5/26/16</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9E7CF41E-577A-244D-8118-29366774CE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2.png"/><Relationship Id="rId3"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Draft</a:t>
            </a:r>
            <a:r>
              <a:rPr lang="en-US" dirty="0" smtClean="0"/>
              <a:t> Version of </a:t>
            </a:r>
            <a:br>
              <a:rPr lang="en-US" dirty="0" smtClean="0"/>
            </a:br>
            <a:r>
              <a:rPr lang="en-US" b="1" dirty="0" smtClean="0"/>
              <a:t>Start Smart REVISED</a:t>
            </a:r>
            <a:endParaRPr lang="en-US" b="1" dirty="0"/>
          </a:p>
        </p:txBody>
      </p:sp>
      <p:sp>
        <p:nvSpPr>
          <p:cNvPr id="3" name="Subtitle 2"/>
          <p:cNvSpPr>
            <a:spLocks noGrp="1"/>
          </p:cNvSpPr>
          <p:nvPr>
            <p:ph type="subTitle" idx="1"/>
          </p:nvPr>
        </p:nvSpPr>
        <p:spPr>
          <a:xfrm>
            <a:off x="2209800" y="5444737"/>
            <a:ext cx="6477000" cy="1174088"/>
          </a:xfrm>
        </p:spPr>
        <p:txBody>
          <a:bodyPr/>
          <a:lstStyle/>
          <a:p>
            <a:r>
              <a:rPr lang="en-US" dirty="0" smtClean="0"/>
              <a:t>LD West EL Designee Meeting</a:t>
            </a:r>
          </a:p>
          <a:p>
            <a:r>
              <a:rPr lang="en-US" dirty="0" smtClean="0"/>
              <a:t>May 26, 2016</a:t>
            </a:r>
            <a:endParaRPr lang="en-US" dirty="0"/>
          </a:p>
        </p:txBody>
      </p:sp>
    </p:spTree>
    <p:extLst>
      <p:ext uri="{BB962C8B-B14F-4D97-AF65-F5344CB8AC3E}">
        <p14:creationId xmlns:p14="http://schemas.microsoft.com/office/powerpoint/2010/main" val="17355933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478" y="503238"/>
            <a:ext cx="8861764" cy="868362"/>
          </a:xfrm>
        </p:spPr>
        <p:txBody>
          <a:bodyPr/>
          <a:lstStyle/>
          <a:p>
            <a:r>
              <a:rPr lang="en-US" b="1" dirty="0" smtClean="0"/>
              <a:t>Start Smart Revised – A Sneak Peak</a:t>
            </a:r>
            <a:endParaRPr lang="en-US" b="1" dirty="0"/>
          </a:p>
        </p:txBody>
      </p:sp>
      <p:sp>
        <p:nvSpPr>
          <p:cNvPr id="4" name="Content Placeholder 3"/>
          <p:cNvSpPr txBox="1">
            <a:spLocks noGrp="1"/>
          </p:cNvSpPr>
          <p:nvPr>
            <p:ph idx="1"/>
          </p:nvPr>
        </p:nvSpPr>
        <p:spPr>
          <a:xfrm>
            <a:off x="572630" y="1999756"/>
            <a:ext cx="8229600" cy="3375283"/>
          </a:xfrm>
          <a:prstGeom prst="rect">
            <a:avLst/>
          </a:prstGeom>
          <a:noFill/>
        </p:spPr>
        <p:txBody>
          <a:bodyPr wrap="square" rtlCol="0">
            <a:spAutoFit/>
          </a:bodyPr>
          <a:lstStyle/>
          <a:p>
            <a:r>
              <a:rPr lang="en-US" sz="3600" b="1" dirty="0" smtClean="0"/>
              <a:t>Let’s start the year off next year </a:t>
            </a:r>
            <a:r>
              <a:rPr lang="en-US" sz="3600" b="1" dirty="0" smtClean="0">
                <a:solidFill>
                  <a:srgbClr val="0000FF"/>
                </a:solidFill>
              </a:rPr>
              <a:t>SMART!</a:t>
            </a:r>
          </a:p>
          <a:p>
            <a:endParaRPr lang="en-US" sz="3600" b="1" dirty="0" smtClean="0"/>
          </a:p>
          <a:p>
            <a:r>
              <a:rPr lang="en-US" sz="3600" b="1" dirty="0" smtClean="0"/>
              <a:t>Let’s be prepared to support our students in building their        </a:t>
            </a:r>
            <a:r>
              <a:rPr lang="en-US" sz="3600" b="1" dirty="0" smtClean="0">
                <a:solidFill>
                  <a:srgbClr val="0000FF"/>
                </a:solidFill>
              </a:rPr>
              <a:t>Constructive Conversation skills.</a:t>
            </a:r>
            <a:endParaRPr lang="en-US" sz="3600" b="1" dirty="0">
              <a:solidFill>
                <a:srgbClr val="0000FF"/>
              </a:solidFill>
            </a:endParaRPr>
          </a:p>
        </p:txBody>
      </p:sp>
    </p:spTree>
    <p:extLst>
      <p:ext uri="{BB962C8B-B14F-4D97-AF65-F5344CB8AC3E}">
        <p14:creationId xmlns:p14="http://schemas.microsoft.com/office/powerpoint/2010/main" val="2980717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Ready, Set, Go!</a:t>
            </a:r>
            <a:endParaRPr lang="en-US" b="1" dirty="0"/>
          </a:p>
        </p:txBody>
      </p:sp>
      <p:sp>
        <p:nvSpPr>
          <p:cNvPr id="3" name="Content Placeholder 2"/>
          <p:cNvSpPr>
            <a:spLocks noGrp="1"/>
          </p:cNvSpPr>
          <p:nvPr>
            <p:ph idx="1"/>
          </p:nvPr>
        </p:nvSpPr>
        <p:spPr>
          <a:xfrm>
            <a:off x="561604" y="1576368"/>
            <a:ext cx="8222985" cy="4056062"/>
          </a:xfrm>
        </p:spPr>
        <p:txBody>
          <a:bodyPr>
            <a:normAutofit fontScale="85000" lnSpcReduction="20000"/>
          </a:bodyPr>
          <a:lstStyle/>
          <a:p>
            <a:r>
              <a:rPr lang="en-US" sz="3200" b="1" dirty="0" smtClean="0"/>
              <a:t>Please move into triads.</a:t>
            </a:r>
          </a:p>
          <a:p>
            <a:r>
              <a:rPr lang="en-US" sz="3200" b="1" dirty="0" smtClean="0"/>
              <a:t>Count off 1 to 3.</a:t>
            </a:r>
          </a:p>
          <a:p>
            <a:r>
              <a:rPr lang="en-US" sz="3200" b="1" dirty="0" smtClean="0"/>
              <a:t>Half the room will read and discuss the lessons for Create (Days 1-3, the yellow copies) and the other half will read the lessons for Clarify (Days 4-6, the green copies.)</a:t>
            </a:r>
            <a:endParaRPr lang="en-US" sz="3200" b="1" dirty="0"/>
          </a:p>
          <a:p>
            <a:pPr lvl="1"/>
            <a:r>
              <a:rPr lang="en-US" sz="3500" b="1" dirty="0" smtClean="0">
                <a:solidFill>
                  <a:srgbClr val="FF0000"/>
                </a:solidFill>
              </a:rPr>
              <a:t>Nu</a:t>
            </a:r>
            <a:r>
              <a:rPr lang="en-US" sz="3200" b="1" dirty="0" smtClean="0">
                <a:solidFill>
                  <a:srgbClr val="FF0000"/>
                </a:solidFill>
              </a:rPr>
              <a:t>mber 1s </a:t>
            </a:r>
            <a:r>
              <a:rPr lang="en-US" sz="3200" b="1" dirty="0" smtClean="0"/>
              <a:t>will read </a:t>
            </a:r>
            <a:r>
              <a:rPr lang="en-US" sz="3200" b="1" dirty="0" smtClean="0">
                <a:solidFill>
                  <a:srgbClr val="FF0000"/>
                </a:solidFill>
              </a:rPr>
              <a:t>either Day 1 or 4.</a:t>
            </a:r>
          </a:p>
          <a:p>
            <a:pPr lvl="1"/>
            <a:r>
              <a:rPr lang="en-US" sz="3200" b="1" dirty="0" smtClean="0">
                <a:solidFill>
                  <a:srgbClr val="000090"/>
                </a:solidFill>
              </a:rPr>
              <a:t>Number 2s </a:t>
            </a:r>
            <a:r>
              <a:rPr lang="en-US" sz="3200" b="1" dirty="0" smtClean="0"/>
              <a:t>will read </a:t>
            </a:r>
            <a:r>
              <a:rPr lang="en-US" sz="3200" b="1" dirty="0" smtClean="0">
                <a:solidFill>
                  <a:srgbClr val="000090"/>
                </a:solidFill>
              </a:rPr>
              <a:t>either Day 2 or 5.</a:t>
            </a:r>
          </a:p>
          <a:p>
            <a:pPr lvl="1"/>
            <a:r>
              <a:rPr lang="en-US" sz="3200" b="1" dirty="0" smtClean="0">
                <a:solidFill>
                  <a:srgbClr val="008000"/>
                </a:solidFill>
              </a:rPr>
              <a:t>Number 3s </a:t>
            </a:r>
            <a:r>
              <a:rPr lang="en-US" sz="3200" b="1" dirty="0" smtClean="0"/>
              <a:t>will read </a:t>
            </a:r>
            <a:r>
              <a:rPr lang="en-US" sz="3200" b="1" dirty="0" smtClean="0">
                <a:solidFill>
                  <a:srgbClr val="008000"/>
                </a:solidFill>
              </a:rPr>
              <a:t>either Day 3 or 6.</a:t>
            </a:r>
            <a:endParaRPr lang="en-US" sz="2600" b="1" dirty="0" smtClean="0">
              <a:solidFill>
                <a:srgbClr val="008000"/>
              </a:solidFill>
            </a:endParaRPr>
          </a:p>
        </p:txBody>
      </p:sp>
    </p:spTree>
    <p:extLst>
      <p:ext uri="{BB962C8B-B14F-4D97-AF65-F5344CB8AC3E}">
        <p14:creationId xmlns:p14="http://schemas.microsoft.com/office/powerpoint/2010/main" val="909335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ssolve">
                                      <p:cBhvr>
                                        <p:cTn id="25" dur="500"/>
                                        <p:tgtEl>
                                          <p:spTgt spid="3">
                                            <p:txEl>
                                              <p:pRg st="4" end="4"/>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ssolv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Okay…Start Your Engines…</a:t>
            </a:r>
            <a:endParaRPr lang="en-US" dirty="0"/>
          </a:p>
        </p:txBody>
      </p:sp>
      <p:sp>
        <p:nvSpPr>
          <p:cNvPr id="3" name="Content Placeholder 2"/>
          <p:cNvSpPr>
            <a:spLocks noGrp="1"/>
          </p:cNvSpPr>
          <p:nvPr>
            <p:ph idx="1"/>
          </p:nvPr>
        </p:nvSpPr>
        <p:spPr>
          <a:xfrm>
            <a:off x="914400" y="1735138"/>
            <a:ext cx="7313613" cy="4968502"/>
          </a:xfrm>
        </p:spPr>
        <p:txBody>
          <a:bodyPr>
            <a:normAutofit lnSpcReduction="10000"/>
          </a:bodyPr>
          <a:lstStyle/>
          <a:p>
            <a:r>
              <a:rPr lang="en-US" sz="2800" dirty="0" smtClean="0"/>
              <a:t>You have 10 minutes!!!</a:t>
            </a:r>
          </a:p>
          <a:p>
            <a:r>
              <a:rPr lang="en-US" sz="2800" dirty="0" smtClean="0"/>
              <a:t>To do what?  Thanks for asking!</a:t>
            </a:r>
          </a:p>
          <a:p>
            <a:pPr lvl="1"/>
            <a:r>
              <a:rPr lang="en-US" sz="2800" dirty="0" smtClean="0"/>
              <a:t>Read and create Flow Map of the lesson you were assigned.</a:t>
            </a:r>
          </a:p>
          <a:p>
            <a:pPr lvl="1"/>
            <a:r>
              <a:rPr lang="en-US" sz="2800" dirty="0" smtClean="0"/>
              <a:t>Make sure to review the resources at the end of your packet.</a:t>
            </a:r>
          </a:p>
          <a:p>
            <a:pPr lvl="1"/>
            <a:r>
              <a:rPr lang="en-US" sz="2800" dirty="0" smtClean="0"/>
              <a:t>Take notes about the differences you notice between the Start Smart Revised lessons and the original lessons.  These are aspects you will want your teachers to notice or you will want to surface for your teachers.</a:t>
            </a:r>
          </a:p>
          <a:p>
            <a:pPr marL="0" indent="0">
              <a:buNone/>
            </a:pPr>
            <a:endParaRPr lang="en-US" dirty="0" smtClean="0"/>
          </a:p>
        </p:txBody>
      </p:sp>
    </p:spTree>
    <p:extLst>
      <p:ext uri="{BB962C8B-B14F-4D97-AF65-F5344CB8AC3E}">
        <p14:creationId xmlns:p14="http://schemas.microsoft.com/office/powerpoint/2010/main" val="30163328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Triad Sharing</a:t>
            </a:r>
            <a:endParaRPr lang="en-US" dirty="0"/>
          </a:p>
        </p:txBody>
      </p:sp>
      <p:sp>
        <p:nvSpPr>
          <p:cNvPr id="3" name="Content Placeholder 2"/>
          <p:cNvSpPr>
            <a:spLocks noGrp="1"/>
          </p:cNvSpPr>
          <p:nvPr>
            <p:ph idx="1"/>
          </p:nvPr>
        </p:nvSpPr>
        <p:spPr>
          <a:xfrm>
            <a:off x="914400" y="1735137"/>
            <a:ext cx="7313613" cy="4739167"/>
          </a:xfrm>
        </p:spPr>
        <p:txBody>
          <a:bodyPr>
            <a:normAutofit lnSpcReduction="10000"/>
          </a:bodyPr>
          <a:lstStyle/>
          <a:p>
            <a:r>
              <a:rPr lang="en-US" dirty="0" smtClean="0"/>
              <a:t>In your triad, determine a time keeper.</a:t>
            </a:r>
          </a:p>
          <a:p>
            <a:r>
              <a:rPr lang="en-US" dirty="0" smtClean="0"/>
              <a:t>Now take turns within your triad. Go in order from 1 to 3.  Each person gets 3 minutes to share.</a:t>
            </a:r>
          </a:p>
          <a:p>
            <a:r>
              <a:rPr lang="en-US" dirty="0" smtClean="0"/>
              <a:t>Have each member share their Flow Map and the major portions of the lesson.</a:t>
            </a:r>
          </a:p>
          <a:p>
            <a:r>
              <a:rPr lang="en-US" dirty="0" smtClean="0"/>
              <a:t>Have each member note the major differences he or she noticed with the revised lessons.</a:t>
            </a:r>
          </a:p>
          <a:p>
            <a:r>
              <a:rPr lang="en-US" dirty="0" smtClean="0"/>
              <a:t>After all three members have shared.  </a:t>
            </a:r>
            <a:r>
              <a:rPr lang="en-US" b="1" dirty="0" smtClean="0"/>
              <a:t>Clarify </a:t>
            </a:r>
            <a:r>
              <a:rPr lang="en-US" dirty="0" smtClean="0"/>
              <a:t>in your group what you heard were the major differences between the original and revised Start Smart lessons.</a:t>
            </a:r>
          </a:p>
          <a:p>
            <a:endParaRPr lang="en-US" dirty="0" smtClean="0"/>
          </a:p>
        </p:txBody>
      </p:sp>
    </p:spTree>
    <p:extLst>
      <p:ext uri="{BB962C8B-B14F-4D97-AF65-F5344CB8AC3E}">
        <p14:creationId xmlns:p14="http://schemas.microsoft.com/office/powerpoint/2010/main" val="15593285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a Group of Six</a:t>
            </a:r>
            <a:endParaRPr lang="en-US" dirty="0"/>
          </a:p>
        </p:txBody>
      </p:sp>
      <p:sp>
        <p:nvSpPr>
          <p:cNvPr id="4" name="Content Placeholder 3"/>
          <p:cNvSpPr>
            <a:spLocks noGrp="1"/>
          </p:cNvSpPr>
          <p:nvPr>
            <p:ph idx="1"/>
          </p:nvPr>
        </p:nvSpPr>
        <p:spPr/>
        <p:txBody>
          <a:bodyPr/>
          <a:lstStyle/>
          <a:p>
            <a:r>
              <a:rPr lang="en-US" dirty="0" smtClean="0"/>
              <a:t>With your triad, find another triad that delved into a different Constructive Conversation skill                  </a:t>
            </a:r>
            <a:r>
              <a:rPr lang="en-US" b="1" dirty="0" smtClean="0"/>
              <a:t>(yellow copy holders find green copy holders.)</a:t>
            </a:r>
          </a:p>
          <a:p>
            <a:r>
              <a:rPr lang="en-US" dirty="0" smtClean="0"/>
              <a:t>Determine a timekeeper.  </a:t>
            </a:r>
          </a:p>
          <a:p>
            <a:r>
              <a:rPr lang="en-US" dirty="0" smtClean="0"/>
              <a:t>Each triad should take 6 minutes to share the flow of the three days, surfacing some of the differences.       (12 minutes total)</a:t>
            </a:r>
          </a:p>
        </p:txBody>
      </p:sp>
    </p:spTree>
    <p:extLst>
      <p:ext uri="{BB962C8B-B14F-4D97-AF65-F5344CB8AC3E}">
        <p14:creationId xmlns:p14="http://schemas.microsoft.com/office/powerpoint/2010/main" val="27968105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 Differences Are…?</a:t>
            </a:r>
            <a:endParaRPr lang="en-US" dirty="0"/>
          </a:p>
        </p:txBody>
      </p:sp>
      <p:sp>
        <p:nvSpPr>
          <p:cNvPr id="3" name="Content Placeholder 2"/>
          <p:cNvSpPr>
            <a:spLocks noGrp="1"/>
          </p:cNvSpPr>
          <p:nvPr>
            <p:ph idx="1"/>
          </p:nvPr>
        </p:nvSpPr>
        <p:spPr/>
        <p:txBody>
          <a:bodyPr>
            <a:normAutofit/>
          </a:bodyPr>
          <a:lstStyle/>
          <a:p>
            <a:r>
              <a:rPr lang="en-US" sz="3200" dirty="0" smtClean="0"/>
              <a:t>As a larger group, let’s discuss the major differences you noticed:</a:t>
            </a:r>
            <a:endParaRPr lang="en-US" sz="3200" dirty="0"/>
          </a:p>
        </p:txBody>
      </p:sp>
    </p:spTree>
    <p:extLst>
      <p:ext uri="{BB962C8B-B14F-4D97-AF65-F5344CB8AC3E}">
        <p14:creationId xmlns:p14="http://schemas.microsoft.com/office/powerpoint/2010/main" val="38650430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picture 2016-05-24 at 3.38.56 PM.png"/>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6349" r="-6349"/>
          <a:stretch/>
        </p:blipFill>
        <p:spPr>
          <a:xfrm rot="21214351">
            <a:off x="705203" y="3705278"/>
            <a:ext cx="3287423" cy="2786016"/>
          </a:xfrm>
        </p:spPr>
      </p:pic>
      <p:pic>
        <p:nvPicPr>
          <p:cNvPr id="8" name="Picture Placeholder 7" descr="picture 2016-05-24 at 3.41.40 PM.png"/>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t="-5644" b="-5644"/>
          <a:stretch>
            <a:fillRect/>
          </a:stretch>
        </p:blipFill>
        <p:spPr/>
      </p:pic>
      <p:sp>
        <p:nvSpPr>
          <p:cNvPr id="2" name="Title 1"/>
          <p:cNvSpPr>
            <a:spLocks noGrp="1"/>
          </p:cNvSpPr>
          <p:nvPr>
            <p:ph type="title"/>
          </p:nvPr>
        </p:nvSpPr>
        <p:spPr>
          <a:xfrm>
            <a:off x="5013432" y="1118253"/>
            <a:ext cx="3566160" cy="1162050"/>
          </a:xfrm>
        </p:spPr>
        <p:txBody>
          <a:bodyPr/>
          <a:lstStyle/>
          <a:p>
            <a:r>
              <a:rPr lang="en-US" sz="4800" dirty="0" smtClean="0"/>
              <a:t>Find an </a:t>
            </a:r>
            <a:br>
              <a:rPr lang="en-US" sz="4800" dirty="0" smtClean="0"/>
            </a:br>
            <a:r>
              <a:rPr lang="en-US" sz="4800" dirty="0" smtClean="0"/>
              <a:t>Eye Contact Partner</a:t>
            </a:r>
            <a:endParaRPr lang="en-US" sz="4800" dirty="0"/>
          </a:p>
        </p:txBody>
      </p:sp>
      <p:sp>
        <p:nvSpPr>
          <p:cNvPr id="3" name="Text Placeholder 2"/>
          <p:cNvSpPr>
            <a:spLocks noGrp="1"/>
          </p:cNvSpPr>
          <p:nvPr>
            <p:ph type="body" sz="half" idx="2"/>
          </p:nvPr>
        </p:nvSpPr>
        <p:spPr>
          <a:xfrm>
            <a:off x="5013432" y="2448441"/>
            <a:ext cx="3566160" cy="2163171"/>
          </a:xfrm>
        </p:spPr>
        <p:txBody>
          <a:bodyPr>
            <a:noAutofit/>
          </a:bodyPr>
          <a:lstStyle/>
          <a:p>
            <a:r>
              <a:rPr lang="en-US" sz="2800" dirty="0" smtClean="0"/>
              <a:t>With your eye contact partner, discuss        </a:t>
            </a:r>
            <a:r>
              <a:rPr lang="en-US" sz="2800" b="1" dirty="0" smtClean="0"/>
              <a:t>Two Stars and a Wish </a:t>
            </a:r>
            <a:r>
              <a:rPr lang="en-US" sz="2800" dirty="0" smtClean="0"/>
              <a:t>that you would like to share with MMED regarding the revised Start Smart lessons.</a:t>
            </a:r>
            <a:endParaRPr lang="en-US" sz="2800" dirty="0"/>
          </a:p>
        </p:txBody>
      </p:sp>
      <p:sp>
        <p:nvSpPr>
          <p:cNvPr id="9" name="TextBox 8"/>
          <p:cNvSpPr txBox="1"/>
          <p:nvPr/>
        </p:nvSpPr>
        <p:spPr>
          <a:xfrm>
            <a:off x="5013432" y="5692954"/>
            <a:ext cx="4494388" cy="707886"/>
          </a:xfrm>
          <a:prstGeom prst="rect">
            <a:avLst/>
          </a:prstGeom>
          <a:noFill/>
        </p:spPr>
        <p:txBody>
          <a:bodyPr wrap="square" rtlCol="0">
            <a:spAutoFit/>
          </a:bodyPr>
          <a:lstStyle/>
          <a:p>
            <a:r>
              <a:rPr lang="en-US" sz="4000" dirty="0" err="1" smtClean="0">
                <a:solidFill>
                  <a:srgbClr val="0000FF"/>
                </a:solidFill>
              </a:rPr>
              <a:t>bit.ly</a:t>
            </a:r>
            <a:r>
              <a:rPr lang="en-US" sz="4000" dirty="0" smtClean="0">
                <a:solidFill>
                  <a:srgbClr val="0000FF"/>
                </a:solidFill>
              </a:rPr>
              <a:t>/2Stars1Wish</a:t>
            </a:r>
            <a:endParaRPr lang="en-US" sz="4000" dirty="0">
              <a:solidFill>
                <a:srgbClr val="0000FF"/>
              </a:solidFill>
            </a:endParaRPr>
          </a:p>
        </p:txBody>
      </p:sp>
    </p:spTree>
    <p:extLst>
      <p:ext uri="{BB962C8B-B14F-4D97-AF65-F5344CB8AC3E}">
        <p14:creationId xmlns:p14="http://schemas.microsoft.com/office/powerpoint/2010/main" val="29188930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ank-you-word-cloud-1024x791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00" y="270434"/>
            <a:ext cx="8684559" cy="6243919"/>
          </a:xfrm>
          <a:prstGeom prst="rect">
            <a:avLst/>
          </a:prstGeom>
          <a:ln w="127000" cap="sq">
            <a:solidFill>
              <a:srgbClr val="2C7C9F"/>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95080321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66</TotalTime>
  <Words>419</Words>
  <Application>Microsoft Macintosh PowerPoint</Application>
  <PresentationFormat>On-screen Show (4:3)</PresentationFormat>
  <Paragraphs>36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Inkwell</vt:lpstr>
      <vt:lpstr>Draft Version of  Start Smart REVISED</vt:lpstr>
      <vt:lpstr>Start Smart Revised – A Sneak Peak</vt:lpstr>
      <vt:lpstr>Ready, Set, Go!</vt:lpstr>
      <vt:lpstr>Okay…Start Your Engines…</vt:lpstr>
      <vt:lpstr>Triad Sharing</vt:lpstr>
      <vt:lpstr>Form a Group of Six</vt:lpstr>
      <vt:lpstr>And the Differences Are…?</vt:lpstr>
      <vt:lpstr>Find an  Eye Contact Partner</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Version of  Start Smart REVISED</dc:title>
  <dc:creator>Los Angeles Unified School District</dc:creator>
  <cp:lastModifiedBy>Los Angeles Unified School District</cp:lastModifiedBy>
  <cp:revision>10</cp:revision>
  <dcterms:created xsi:type="dcterms:W3CDTF">2016-05-24T21:58:52Z</dcterms:created>
  <dcterms:modified xsi:type="dcterms:W3CDTF">2016-05-26T15:48:09Z</dcterms:modified>
</cp:coreProperties>
</file>