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22"/>
  </p:notesMasterIdLst>
  <p:sldIdLst>
    <p:sldId id="256" r:id="rId5"/>
    <p:sldId id="271" r:id="rId6"/>
    <p:sldId id="273" r:id="rId7"/>
    <p:sldId id="264" r:id="rId8"/>
    <p:sldId id="257" r:id="rId9"/>
    <p:sldId id="258" r:id="rId10"/>
    <p:sldId id="267" r:id="rId11"/>
    <p:sldId id="270" r:id="rId12"/>
    <p:sldId id="268" r:id="rId13"/>
    <p:sldId id="269" r:id="rId14"/>
    <p:sldId id="259" r:id="rId15"/>
    <p:sldId id="260" r:id="rId16"/>
    <p:sldId id="261" r:id="rId17"/>
    <p:sldId id="262" r:id="rId18"/>
    <p:sldId id="272" r:id="rId19"/>
    <p:sldId id="263" r:id="rId20"/>
    <p:sldId id="274"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54BC7C-BEB6-9254-CCCA-E6F656EA1EA8}" v="61" dt="2025-08-13T16:54:42.9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5916" autoAdjust="0"/>
  </p:normalViewPr>
  <p:slideViewPr>
    <p:cSldViewPr snapToGrid="0">
      <p:cViewPr varScale="1">
        <p:scale>
          <a:sx n="50" d="100"/>
          <a:sy n="50" d="100"/>
        </p:scale>
        <p:origin x="128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ppy, Talia" userId="S::talia.guppy@lausd.net::a4cf7a8a-d662-4541-a89c-e346407241b2" providerId="AD" clId="Web-{2E54BC7C-BEB6-9254-CCCA-E6F656EA1EA8}"/>
    <pc:docChg chg="modSld">
      <pc:chgData name="Guppy, Talia" userId="S::talia.guppy@lausd.net::a4cf7a8a-d662-4541-a89c-e346407241b2" providerId="AD" clId="Web-{2E54BC7C-BEB6-9254-CCCA-E6F656EA1EA8}" dt="2025-08-13T16:55:39.242" v="63"/>
      <pc:docMkLst>
        <pc:docMk/>
      </pc:docMkLst>
      <pc:sldChg chg="addSp modSp">
        <pc:chgData name="Guppy, Talia" userId="S::talia.guppy@lausd.net::a4cf7a8a-d662-4541-a89c-e346407241b2" providerId="AD" clId="Web-{2E54BC7C-BEB6-9254-CCCA-E6F656EA1EA8}" dt="2025-08-13T16:51:46.069" v="52" actId="1076"/>
        <pc:sldMkLst>
          <pc:docMk/>
          <pc:sldMk cId="2543223808" sldId="256"/>
        </pc:sldMkLst>
        <pc:spChg chg="mod">
          <ac:chgData name="Guppy, Talia" userId="S::talia.guppy@lausd.net::a4cf7a8a-d662-4541-a89c-e346407241b2" providerId="AD" clId="Web-{2E54BC7C-BEB6-9254-CCCA-E6F656EA1EA8}" dt="2025-08-13T16:51:46.069" v="52" actId="1076"/>
          <ac:spMkLst>
            <pc:docMk/>
            <pc:sldMk cId="2543223808" sldId="256"/>
            <ac:spMk id="3" creationId="{00000000-0000-0000-0000-000000000000}"/>
          </ac:spMkLst>
        </pc:spChg>
        <pc:picChg chg="add mod">
          <ac:chgData name="Guppy, Talia" userId="S::talia.guppy@lausd.net::a4cf7a8a-d662-4541-a89c-e346407241b2" providerId="AD" clId="Web-{2E54BC7C-BEB6-9254-CCCA-E6F656EA1EA8}" dt="2025-08-13T16:50:13.365" v="1" actId="1076"/>
          <ac:picMkLst>
            <pc:docMk/>
            <pc:sldMk cId="2543223808" sldId="256"/>
            <ac:picMk id="4" creationId="{F4B628A3-1AEC-8DD6-65CE-B44AFC14E1C3}"/>
          </ac:picMkLst>
        </pc:picChg>
      </pc:sldChg>
      <pc:sldChg chg="addSp delSp modSp mod setBg">
        <pc:chgData name="Guppy, Talia" userId="S::talia.guppy@lausd.net::a4cf7a8a-d662-4541-a89c-e346407241b2" providerId="AD" clId="Web-{2E54BC7C-BEB6-9254-CCCA-E6F656EA1EA8}" dt="2025-08-13T16:54:15.569" v="59" actId="20577"/>
        <pc:sldMkLst>
          <pc:docMk/>
          <pc:sldMk cId="771189212" sldId="263"/>
        </pc:sldMkLst>
        <pc:spChg chg="mod">
          <ac:chgData name="Guppy, Talia" userId="S::talia.guppy@lausd.net::a4cf7a8a-d662-4541-a89c-e346407241b2" providerId="AD" clId="Web-{2E54BC7C-BEB6-9254-CCCA-E6F656EA1EA8}" dt="2025-08-13T16:53:00.522" v="55"/>
          <ac:spMkLst>
            <pc:docMk/>
            <pc:sldMk cId="771189212" sldId="263"/>
            <ac:spMk id="2" creationId="{00000000-0000-0000-0000-000000000000}"/>
          </ac:spMkLst>
        </pc:spChg>
        <pc:spChg chg="add mod">
          <ac:chgData name="Guppy, Talia" userId="S::talia.guppy@lausd.net::a4cf7a8a-d662-4541-a89c-e346407241b2" providerId="AD" clId="Web-{2E54BC7C-BEB6-9254-CCCA-E6F656EA1EA8}" dt="2025-08-13T16:54:15.569" v="59" actId="20577"/>
          <ac:spMkLst>
            <pc:docMk/>
            <pc:sldMk cId="771189212" sldId="263"/>
            <ac:spMk id="4" creationId="{715C5824-8F6E-D88F-4D9F-7E2DF9545B04}"/>
          </ac:spMkLst>
        </pc:spChg>
        <pc:spChg chg="del">
          <ac:chgData name="Guppy, Talia" userId="S::talia.guppy@lausd.net::a4cf7a8a-d662-4541-a89c-e346407241b2" providerId="AD" clId="Web-{2E54BC7C-BEB6-9254-CCCA-E6F656EA1EA8}" dt="2025-08-13T16:53:00.522" v="55"/>
          <ac:spMkLst>
            <pc:docMk/>
            <pc:sldMk cId="771189212" sldId="263"/>
            <ac:spMk id="11" creationId="{282086D7-FFDE-40CF-A09D-9BEB9D70797B}"/>
          </ac:spMkLst>
        </pc:spChg>
        <pc:spChg chg="del">
          <ac:chgData name="Guppy, Talia" userId="S::talia.guppy@lausd.net::a4cf7a8a-d662-4541-a89c-e346407241b2" providerId="AD" clId="Web-{2E54BC7C-BEB6-9254-CCCA-E6F656EA1EA8}" dt="2025-08-13T16:53:00.522" v="55"/>
          <ac:spMkLst>
            <pc:docMk/>
            <pc:sldMk cId="771189212" sldId="263"/>
            <ac:spMk id="13" creationId="{0EF9EB2F-9261-487B-9F73-DEE10D9E3A11}"/>
          </ac:spMkLst>
        </pc:spChg>
        <pc:spChg chg="del">
          <ac:chgData name="Guppy, Talia" userId="S::talia.guppy@lausd.net::a4cf7a8a-d662-4541-a89c-e346407241b2" providerId="AD" clId="Web-{2E54BC7C-BEB6-9254-CCCA-E6F656EA1EA8}" dt="2025-08-13T16:53:00.522" v="55"/>
          <ac:spMkLst>
            <pc:docMk/>
            <pc:sldMk cId="771189212" sldId="263"/>
            <ac:spMk id="15" creationId="{D6AEE16F-E153-48FA-B097-3680B830BEED}"/>
          </ac:spMkLst>
        </pc:spChg>
        <pc:spChg chg="add">
          <ac:chgData name="Guppy, Talia" userId="S::talia.guppy@lausd.net::a4cf7a8a-d662-4541-a89c-e346407241b2" providerId="AD" clId="Web-{2E54BC7C-BEB6-9254-CCCA-E6F656EA1EA8}" dt="2025-08-13T16:53:00.522" v="55"/>
          <ac:spMkLst>
            <pc:docMk/>
            <pc:sldMk cId="771189212" sldId="263"/>
            <ac:spMk id="20" creationId="{126ADEF2-2BA7-419F-A580-9C6541A73B57}"/>
          </ac:spMkLst>
        </pc:spChg>
        <pc:spChg chg="add">
          <ac:chgData name="Guppy, Talia" userId="S::talia.guppy@lausd.net::a4cf7a8a-d662-4541-a89c-e346407241b2" providerId="AD" clId="Web-{2E54BC7C-BEB6-9254-CCCA-E6F656EA1EA8}" dt="2025-08-13T16:53:00.522" v="55"/>
          <ac:spMkLst>
            <pc:docMk/>
            <pc:sldMk cId="771189212" sldId="263"/>
            <ac:spMk id="22" creationId="{2B146248-6675-4D3A-B34A-7363E28C91FE}"/>
          </ac:spMkLst>
        </pc:spChg>
        <pc:spChg chg="add">
          <ac:chgData name="Guppy, Talia" userId="S::talia.guppy@lausd.net::a4cf7a8a-d662-4541-a89c-e346407241b2" providerId="AD" clId="Web-{2E54BC7C-BEB6-9254-CCCA-E6F656EA1EA8}" dt="2025-08-13T16:53:00.522" v="55"/>
          <ac:spMkLst>
            <pc:docMk/>
            <pc:sldMk cId="771189212" sldId="263"/>
            <ac:spMk id="24" creationId="{5D03EF74-60CA-4541-B461-58FC381AC16B}"/>
          </ac:spMkLst>
        </pc:spChg>
        <pc:spChg chg="add">
          <ac:chgData name="Guppy, Talia" userId="S::talia.guppy@lausd.net::a4cf7a8a-d662-4541-a89c-e346407241b2" providerId="AD" clId="Web-{2E54BC7C-BEB6-9254-CCCA-E6F656EA1EA8}" dt="2025-08-13T16:53:00.522" v="55"/>
          <ac:spMkLst>
            <pc:docMk/>
            <pc:sldMk cId="771189212" sldId="263"/>
            <ac:spMk id="26" creationId="{BEC0922B-4962-4510-9EB8-809BE7591F62}"/>
          </ac:spMkLst>
        </pc:spChg>
        <pc:spChg chg="add">
          <ac:chgData name="Guppy, Talia" userId="S::talia.guppy@lausd.net::a4cf7a8a-d662-4541-a89c-e346407241b2" providerId="AD" clId="Web-{2E54BC7C-BEB6-9254-CCCA-E6F656EA1EA8}" dt="2025-08-13T16:53:00.522" v="55"/>
          <ac:spMkLst>
            <pc:docMk/>
            <pc:sldMk cId="771189212" sldId="263"/>
            <ac:spMk id="28" creationId="{AB8C5376-1508-4BE8-B17D-4E7F8CA8B631}"/>
          </ac:spMkLst>
        </pc:spChg>
        <pc:picChg chg="add mod">
          <ac:chgData name="Guppy, Talia" userId="S::talia.guppy@lausd.net::a4cf7a8a-d662-4541-a89c-e346407241b2" providerId="AD" clId="Web-{2E54BC7C-BEB6-9254-CCCA-E6F656EA1EA8}" dt="2025-08-13T16:53:00.522" v="55"/>
          <ac:picMkLst>
            <pc:docMk/>
            <pc:sldMk cId="771189212" sldId="263"/>
            <ac:picMk id="3" creationId="{8E381826-26A6-5D8A-EC4B-C94051E798A4}"/>
          </ac:picMkLst>
        </pc:picChg>
        <pc:picChg chg="del">
          <ac:chgData name="Guppy, Talia" userId="S::talia.guppy@lausd.net::a4cf7a8a-d662-4541-a89c-e346407241b2" providerId="AD" clId="Web-{2E54BC7C-BEB6-9254-CCCA-E6F656EA1EA8}" dt="2025-08-13T16:52:37.850" v="53"/>
          <ac:picMkLst>
            <pc:docMk/>
            <pc:sldMk cId="771189212" sldId="263"/>
            <ac:picMk id="7" creationId="{7A93D41C-7013-B932-DD61-799A805E56BE}"/>
          </ac:picMkLst>
        </pc:picChg>
      </pc:sldChg>
      <pc:sldChg chg="addSp delSp modSp modNotes">
        <pc:chgData name="Guppy, Talia" userId="S::talia.guppy@lausd.net::a4cf7a8a-d662-4541-a89c-e346407241b2" providerId="AD" clId="Web-{2E54BC7C-BEB6-9254-CCCA-E6F656EA1EA8}" dt="2025-08-13T16:55:39.242" v="63"/>
        <pc:sldMkLst>
          <pc:docMk/>
          <pc:sldMk cId="1051675980" sldId="274"/>
        </pc:sldMkLst>
        <pc:spChg chg="mod">
          <ac:chgData name="Guppy, Talia" userId="S::talia.guppy@lausd.net::a4cf7a8a-d662-4541-a89c-e346407241b2" providerId="AD" clId="Web-{2E54BC7C-BEB6-9254-CCCA-E6F656EA1EA8}" dt="2025-08-13T16:55:09.492" v="62"/>
          <ac:spMkLst>
            <pc:docMk/>
            <pc:sldMk cId="1051675980" sldId="274"/>
            <ac:spMk id="2" creationId="{DDD64F45-97E3-6695-EA39-B357642B7110}"/>
          </ac:spMkLst>
        </pc:spChg>
        <pc:spChg chg="del">
          <ac:chgData name="Guppy, Talia" userId="S::talia.guppy@lausd.net::a4cf7a8a-d662-4541-a89c-e346407241b2" providerId="AD" clId="Web-{2E54BC7C-BEB6-9254-CCCA-E6F656EA1EA8}" dt="2025-08-13T16:55:09.492" v="62"/>
          <ac:spMkLst>
            <pc:docMk/>
            <pc:sldMk cId="1051675980" sldId="274"/>
            <ac:spMk id="1031" creationId="{126ADEF2-2BA7-419F-A580-9C6541A73B57}"/>
          </ac:spMkLst>
        </pc:spChg>
        <pc:spChg chg="del">
          <ac:chgData name="Guppy, Talia" userId="S::talia.guppy@lausd.net::a4cf7a8a-d662-4541-a89c-e346407241b2" providerId="AD" clId="Web-{2E54BC7C-BEB6-9254-CCCA-E6F656EA1EA8}" dt="2025-08-13T16:55:09.492" v="62"/>
          <ac:spMkLst>
            <pc:docMk/>
            <pc:sldMk cId="1051675980" sldId="274"/>
            <ac:spMk id="1033" creationId="{2B146248-6675-4D3A-B34A-7363E28C91FE}"/>
          </ac:spMkLst>
        </pc:spChg>
        <pc:spChg chg="del">
          <ac:chgData name="Guppy, Talia" userId="S::talia.guppy@lausd.net::a4cf7a8a-d662-4541-a89c-e346407241b2" providerId="AD" clId="Web-{2E54BC7C-BEB6-9254-CCCA-E6F656EA1EA8}" dt="2025-08-13T16:55:09.492" v="62"/>
          <ac:spMkLst>
            <pc:docMk/>
            <pc:sldMk cId="1051675980" sldId="274"/>
            <ac:spMk id="1035" creationId="{B56EF530-75FC-4976-A39D-87A5DFE98CCD}"/>
          </ac:spMkLst>
        </pc:spChg>
        <pc:spChg chg="del">
          <ac:chgData name="Guppy, Talia" userId="S::talia.guppy@lausd.net::a4cf7a8a-d662-4541-a89c-e346407241b2" providerId="AD" clId="Web-{2E54BC7C-BEB6-9254-CCCA-E6F656EA1EA8}" dt="2025-08-13T16:55:09.492" v="62"/>
          <ac:spMkLst>
            <pc:docMk/>
            <pc:sldMk cId="1051675980" sldId="274"/>
            <ac:spMk id="1037" creationId="{368ECFAF-FF94-4771-B4BD-B28D909D4709}"/>
          </ac:spMkLst>
        </pc:spChg>
        <pc:spChg chg="del">
          <ac:chgData name="Guppy, Talia" userId="S::talia.guppy@lausd.net::a4cf7a8a-d662-4541-a89c-e346407241b2" providerId="AD" clId="Web-{2E54BC7C-BEB6-9254-CCCA-E6F656EA1EA8}" dt="2025-08-13T16:55:09.492" v="62"/>
          <ac:spMkLst>
            <pc:docMk/>
            <pc:sldMk cId="1051675980" sldId="274"/>
            <ac:spMk id="1039" creationId="{E9851F7A-B016-4A91-85E3-61FE4869CE8F}"/>
          </ac:spMkLst>
        </pc:spChg>
        <pc:spChg chg="add">
          <ac:chgData name="Guppy, Talia" userId="S::talia.guppy@lausd.net::a4cf7a8a-d662-4541-a89c-e346407241b2" providerId="AD" clId="Web-{2E54BC7C-BEB6-9254-CCCA-E6F656EA1EA8}" dt="2025-08-13T16:55:09.492" v="62"/>
          <ac:spMkLst>
            <pc:docMk/>
            <pc:sldMk cId="1051675980" sldId="274"/>
            <ac:spMk id="1044" creationId="{126ADEF2-2BA7-419F-A580-9C6541A73B57}"/>
          </ac:spMkLst>
        </pc:spChg>
        <pc:spChg chg="add">
          <ac:chgData name="Guppy, Talia" userId="S::talia.guppy@lausd.net::a4cf7a8a-d662-4541-a89c-e346407241b2" providerId="AD" clId="Web-{2E54BC7C-BEB6-9254-CCCA-E6F656EA1EA8}" dt="2025-08-13T16:55:09.492" v="62"/>
          <ac:spMkLst>
            <pc:docMk/>
            <pc:sldMk cId="1051675980" sldId="274"/>
            <ac:spMk id="1046" creationId="{2B146248-6675-4D3A-B34A-7363E28C91FE}"/>
          </ac:spMkLst>
        </pc:spChg>
        <pc:spChg chg="add">
          <ac:chgData name="Guppy, Talia" userId="S::talia.guppy@lausd.net::a4cf7a8a-d662-4541-a89c-e346407241b2" providerId="AD" clId="Web-{2E54BC7C-BEB6-9254-CCCA-E6F656EA1EA8}" dt="2025-08-13T16:55:09.492" v="62"/>
          <ac:spMkLst>
            <pc:docMk/>
            <pc:sldMk cId="1051675980" sldId="274"/>
            <ac:spMk id="1048" creationId="{8E52EA45-4231-40F0-A5F9-509764441E61}"/>
          </ac:spMkLst>
        </pc:spChg>
        <pc:spChg chg="add">
          <ac:chgData name="Guppy, Talia" userId="S::talia.guppy@lausd.net::a4cf7a8a-d662-4541-a89c-e346407241b2" providerId="AD" clId="Web-{2E54BC7C-BEB6-9254-CCCA-E6F656EA1EA8}" dt="2025-08-13T16:55:09.492" v="62"/>
          <ac:spMkLst>
            <pc:docMk/>
            <pc:sldMk cId="1051675980" sldId="274"/>
            <ac:spMk id="1050" creationId="{E26580E3-C3E7-4C81-9BC7-D725DBB7436E}"/>
          </ac:spMkLst>
        </pc:spChg>
        <pc:picChg chg="add mod">
          <ac:chgData name="Guppy, Talia" userId="S::talia.guppy@lausd.net::a4cf7a8a-d662-4541-a89c-e346407241b2" providerId="AD" clId="Web-{2E54BC7C-BEB6-9254-CCCA-E6F656EA1EA8}" dt="2025-08-13T16:54:42.148" v="61"/>
          <ac:picMkLst>
            <pc:docMk/>
            <pc:sldMk cId="1051675980" sldId="274"/>
            <ac:picMk id="3" creationId="{D9BD6573-816C-E5E1-16BC-8C3826F93849}"/>
          </ac:picMkLst>
        </pc:picChg>
        <pc:picChg chg="del">
          <ac:chgData name="Guppy, Talia" userId="S::talia.guppy@lausd.net::a4cf7a8a-d662-4541-a89c-e346407241b2" providerId="AD" clId="Web-{2E54BC7C-BEB6-9254-CCCA-E6F656EA1EA8}" dt="2025-08-13T16:54:29.554" v="60"/>
          <ac:picMkLst>
            <pc:docMk/>
            <pc:sldMk cId="1051675980" sldId="274"/>
            <ac:picMk id="1026" creationId="{49FDF36E-D6A8-9101-E828-AF3A300065D7}"/>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380E11-B046-4109-9BC5-914F09CD507F}" type="doc">
      <dgm:prSet loTypeId="urn:microsoft.com/office/officeart/2016/7/layout/VerticalHollowActionList" loCatId="List" qsTypeId="urn:microsoft.com/office/officeart/2005/8/quickstyle/simple1" qsCatId="simple" csTypeId="urn:microsoft.com/office/officeart/2005/8/colors/accent1_2" csCatId="accent1"/>
      <dgm:spPr/>
      <dgm:t>
        <a:bodyPr/>
        <a:lstStyle/>
        <a:p>
          <a:endParaRPr lang="en-US"/>
        </a:p>
      </dgm:t>
    </dgm:pt>
    <dgm:pt modelId="{DFCA4B59-57C3-4839-90DE-A1DF59887DCA}">
      <dgm:prSet/>
      <dgm:spPr/>
      <dgm:t>
        <a:bodyPr/>
        <a:lstStyle/>
        <a:p>
          <a:r>
            <a:rPr lang="en-US"/>
            <a:t>Review</a:t>
          </a:r>
        </a:p>
      </dgm:t>
    </dgm:pt>
    <dgm:pt modelId="{B45D67CA-46ED-4F0B-971E-56FEEF262D72}" type="parTrans" cxnId="{C9A4CFE7-E672-4ADE-92C5-CD578E644702}">
      <dgm:prSet/>
      <dgm:spPr/>
      <dgm:t>
        <a:bodyPr/>
        <a:lstStyle/>
        <a:p>
          <a:endParaRPr lang="en-US"/>
        </a:p>
      </dgm:t>
    </dgm:pt>
    <dgm:pt modelId="{46235159-CD16-466C-9B14-9AD7C9B90834}" type="sibTrans" cxnId="{C9A4CFE7-E672-4ADE-92C5-CD578E644702}">
      <dgm:prSet/>
      <dgm:spPr/>
      <dgm:t>
        <a:bodyPr/>
        <a:lstStyle/>
        <a:p>
          <a:endParaRPr lang="en-US"/>
        </a:p>
      </dgm:t>
    </dgm:pt>
    <dgm:pt modelId="{6C5B70E9-636B-4447-8843-99271C11790B}">
      <dgm:prSet/>
      <dgm:spPr/>
      <dgm:t>
        <a:bodyPr/>
        <a:lstStyle/>
        <a:p>
          <a:r>
            <a:rPr lang="en-US"/>
            <a:t>Review basic understanding of commonly accepted gender roles in todays society. </a:t>
          </a:r>
        </a:p>
      </dgm:t>
    </dgm:pt>
    <dgm:pt modelId="{560BA60A-082F-4509-914D-5D964BCC4811}" type="parTrans" cxnId="{7BA32411-E5F4-4FEA-8ABD-9E1C781AED10}">
      <dgm:prSet/>
      <dgm:spPr/>
      <dgm:t>
        <a:bodyPr/>
        <a:lstStyle/>
        <a:p>
          <a:endParaRPr lang="en-US"/>
        </a:p>
      </dgm:t>
    </dgm:pt>
    <dgm:pt modelId="{63922D22-B871-4F53-98D1-F31E135CDA7F}" type="sibTrans" cxnId="{7BA32411-E5F4-4FEA-8ABD-9E1C781AED10}">
      <dgm:prSet/>
      <dgm:spPr/>
      <dgm:t>
        <a:bodyPr/>
        <a:lstStyle/>
        <a:p>
          <a:endParaRPr lang="en-US"/>
        </a:p>
      </dgm:t>
    </dgm:pt>
    <dgm:pt modelId="{8B237421-3D9C-4F21-AFD3-3488FFEEDB84}">
      <dgm:prSet/>
      <dgm:spPr/>
      <dgm:t>
        <a:bodyPr/>
        <a:lstStyle/>
        <a:p>
          <a:r>
            <a:rPr lang="en-US"/>
            <a:t>Discuss</a:t>
          </a:r>
        </a:p>
      </dgm:t>
    </dgm:pt>
    <dgm:pt modelId="{1C44C7A0-C351-43A4-8002-55540BAFC34A}" type="parTrans" cxnId="{DCECF309-E3C9-48FB-AB27-61566708012E}">
      <dgm:prSet/>
      <dgm:spPr/>
      <dgm:t>
        <a:bodyPr/>
        <a:lstStyle/>
        <a:p>
          <a:endParaRPr lang="en-US"/>
        </a:p>
      </dgm:t>
    </dgm:pt>
    <dgm:pt modelId="{5640BAC2-7BFB-4518-943D-1D2276DDD31E}" type="sibTrans" cxnId="{DCECF309-E3C9-48FB-AB27-61566708012E}">
      <dgm:prSet/>
      <dgm:spPr/>
      <dgm:t>
        <a:bodyPr/>
        <a:lstStyle/>
        <a:p>
          <a:endParaRPr lang="en-US"/>
        </a:p>
      </dgm:t>
    </dgm:pt>
    <dgm:pt modelId="{48BDC515-6B3B-4A61-9382-BA62181589C3}">
      <dgm:prSet/>
      <dgm:spPr/>
      <dgm:t>
        <a:bodyPr/>
        <a:lstStyle/>
        <a:p>
          <a:r>
            <a:rPr lang="en-US"/>
            <a:t>Discuss the ways in which gender is presented to children, and the messaging that is sent at an early age. </a:t>
          </a:r>
        </a:p>
      </dgm:t>
    </dgm:pt>
    <dgm:pt modelId="{51E37413-A349-4DE9-8AA3-CB3A2622C8A0}" type="parTrans" cxnId="{729AE6E1-AF90-4BCC-B6E8-1158289861F3}">
      <dgm:prSet/>
      <dgm:spPr/>
      <dgm:t>
        <a:bodyPr/>
        <a:lstStyle/>
        <a:p>
          <a:endParaRPr lang="en-US"/>
        </a:p>
      </dgm:t>
    </dgm:pt>
    <dgm:pt modelId="{FFA63AE6-6296-4E12-B84C-9E192188F98C}" type="sibTrans" cxnId="{729AE6E1-AF90-4BCC-B6E8-1158289861F3}">
      <dgm:prSet/>
      <dgm:spPr/>
      <dgm:t>
        <a:bodyPr/>
        <a:lstStyle/>
        <a:p>
          <a:endParaRPr lang="en-US"/>
        </a:p>
      </dgm:t>
    </dgm:pt>
    <dgm:pt modelId="{3ED41253-D5A5-4C42-AB80-EA7AB5E88A46}">
      <dgm:prSet/>
      <dgm:spPr/>
      <dgm:t>
        <a:bodyPr/>
        <a:lstStyle/>
        <a:p>
          <a:r>
            <a:rPr lang="en-US"/>
            <a:t>Introduce</a:t>
          </a:r>
        </a:p>
      </dgm:t>
    </dgm:pt>
    <dgm:pt modelId="{955B3DB2-BB6A-4F04-9FC1-0CE9F53DEADF}" type="parTrans" cxnId="{9F999427-B474-4B7C-89A3-BAE405C6E5DF}">
      <dgm:prSet/>
      <dgm:spPr/>
      <dgm:t>
        <a:bodyPr/>
        <a:lstStyle/>
        <a:p>
          <a:endParaRPr lang="en-US"/>
        </a:p>
      </dgm:t>
    </dgm:pt>
    <dgm:pt modelId="{F6C2E928-7C51-4819-B10A-F6ECA5D4E8F2}" type="sibTrans" cxnId="{9F999427-B474-4B7C-89A3-BAE405C6E5DF}">
      <dgm:prSet/>
      <dgm:spPr/>
      <dgm:t>
        <a:bodyPr/>
        <a:lstStyle/>
        <a:p>
          <a:endParaRPr lang="en-US"/>
        </a:p>
      </dgm:t>
    </dgm:pt>
    <dgm:pt modelId="{71FFDA23-7712-4684-BFE3-11BB27C46433}">
      <dgm:prSet/>
      <dgm:spPr/>
      <dgm:t>
        <a:bodyPr/>
        <a:lstStyle/>
        <a:p>
          <a:r>
            <a:rPr lang="en-US"/>
            <a:t>Introduce individuals who have broken down binary gender barriers and found success doing what they love.</a:t>
          </a:r>
        </a:p>
      </dgm:t>
    </dgm:pt>
    <dgm:pt modelId="{1F88CFD9-FE33-4103-A3F5-62956BF37D7A}" type="parTrans" cxnId="{A3DF45CD-3C62-4809-9FE8-0111C52115AF}">
      <dgm:prSet/>
      <dgm:spPr/>
      <dgm:t>
        <a:bodyPr/>
        <a:lstStyle/>
        <a:p>
          <a:endParaRPr lang="en-US"/>
        </a:p>
      </dgm:t>
    </dgm:pt>
    <dgm:pt modelId="{0FCE6BE6-1F82-4BE6-BFDF-9EA48D242458}" type="sibTrans" cxnId="{A3DF45CD-3C62-4809-9FE8-0111C52115AF}">
      <dgm:prSet/>
      <dgm:spPr/>
      <dgm:t>
        <a:bodyPr/>
        <a:lstStyle/>
        <a:p>
          <a:endParaRPr lang="en-US"/>
        </a:p>
      </dgm:t>
    </dgm:pt>
    <dgm:pt modelId="{7DD7D151-FCBC-4CF7-8E49-BF63B7B97C14}" type="pres">
      <dgm:prSet presAssocID="{07380E11-B046-4109-9BC5-914F09CD507F}" presName="Name0" presStyleCnt="0">
        <dgm:presLayoutVars>
          <dgm:dir/>
          <dgm:animLvl val="lvl"/>
          <dgm:resizeHandles val="exact"/>
        </dgm:presLayoutVars>
      </dgm:prSet>
      <dgm:spPr/>
    </dgm:pt>
    <dgm:pt modelId="{6A17C9E9-4C36-4E10-B71E-581A0B987F30}" type="pres">
      <dgm:prSet presAssocID="{DFCA4B59-57C3-4839-90DE-A1DF59887DCA}" presName="linNode" presStyleCnt="0"/>
      <dgm:spPr/>
    </dgm:pt>
    <dgm:pt modelId="{7252D3E8-FBBF-4B26-AAD8-1B8737BBB018}" type="pres">
      <dgm:prSet presAssocID="{DFCA4B59-57C3-4839-90DE-A1DF59887DCA}" presName="parentText" presStyleLbl="solidFgAcc1" presStyleIdx="0" presStyleCnt="3">
        <dgm:presLayoutVars>
          <dgm:chMax val="1"/>
          <dgm:bulletEnabled/>
        </dgm:presLayoutVars>
      </dgm:prSet>
      <dgm:spPr/>
    </dgm:pt>
    <dgm:pt modelId="{5B87045B-BAEC-496B-87E8-38057606DA0B}" type="pres">
      <dgm:prSet presAssocID="{DFCA4B59-57C3-4839-90DE-A1DF59887DCA}" presName="descendantText" presStyleLbl="alignNode1" presStyleIdx="0" presStyleCnt="3">
        <dgm:presLayoutVars>
          <dgm:bulletEnabled/>
        </dgm:presLayoutVars>
      </dgm:prSet>
      <dgm:spPr/>
    </dgm:pt>
    <dgm:pt modelId="{415D67AB-2ED0-4546-A717-2436B1F02F77}" type="pres">
      <dgm:prSet presAssocID="{46235159-CD16-466C-9B14-9AD7C9B90834}" presName="sp" presStyleCnt="0"/>
      <dgm:spPr/>
    </dgm:pt>
    <dgm:pt modelId="{9F6E71BD-25A4-4302-A33A-C18354F049DC}" type="pres">
      <dgm:prSet presAssocID="{8B237421-3D9C-4F21-AFD3-3488FFEEDB84}" presName="linNode" presStyleCnt="0"/>
      <dgm:spPr/>
    </dgm:pt>
    <dgm:pt modelId="{662DDD31-0C31-447E-8E75-93967A7C88C2}" type="pres">
      <dgm:prSet presAssocID="{8B237421-3D9C-4F21-AFD3-3488FFEEDB84}" presName="parentText" presStyleLbl="solidFgAcc1" presStyleIdx="1" presStyleCnt="3">
        <dgm:presLayoutVars>
          <dgm:chMax val="1"/>
          <dgm:bulletEnabled/>
        </dgm:presLayoutVars>
      </dgm:prSet>
      <dgm:spPr/>
    </dgm:pt>
    <dgm:pt modelId="{99E09266-390A-4EEE-B37B-65859F079A8F}" type="pres">
      <dgm:prSet presAssocID="{8B237421-3D9C-4F21-AFD3-3488FFEEDB84}" presName="descendantText" presStyleLbl="alignNode1" presStyleIdx="1" presStyleCnt="3">
        <dgm:presLayoutVars>
          <dgm:bulletEnabled/>
        </dgm:presLayoutVars>
      </dgm:prSet>
      <dgm:spPr/>
    </dgm:pt>
    <dgm:pt modelId="{F3F84B95-B20B-47A1-BCE1-86435DC9B2BE}" type="pres">
      <dgm:prSet presAssocID="{5640BAC2-7BFB-4518-943D-1D2276DDD31E}" presName="sp" presStyleCnt="0"/>
      <dgm:spPr/>
    </dgm:pt>
    <dgm:pt modelId="{F60D0ACA-6D44-4368-8C8F-44735A4E9DA1}" type="pres">
      <dgm:prSet presAssocID="{3ED41253-D5A5-4C42-AB80-EA7AB5E88A46}" presName="linNode" presStyleCnt="0"/>
      <dgm:spPr/>
    </dgm:pt>
    <dgm:pt modelId="{C693635D-1EC9-4C7A-92D7-2F6E956AB7C9}" type="pres">
      <dgm:prSet presAssocID="{3ED41253-D5A5-4C42-AB80-EA7AB5E88A46}" presName="parentText" presStyleLbl="solidFgAcc1" presStyleIdx="2" presStyleCnt="3">
        <dgm:presLayoutVars>
          <dgm:chMax val="1"/>
          <dgm:bulletEnabled/>
        </dgm:presLayoutVars>
      </dgm:prSet>
      <dgm:spPr/>
    </dgm:pt>
    <dgm:pt modelId="{8886C754-AECE-422F-BA9E-FEFB311B3FC8}" type="pres">
      <dgm:prSet presAssocID="{3ED41253-D5A5-4C42-AB80-EA7AB5E88A46}" presName="descendantText" presStyleLbl="alignNode1" presStyleIdx="2" presStyleCnt="3">
        <dgm:presLayoutVars>
          <dgm:bulletEnabled/>
        </dgm:presLayoutVars>
      </dgm:prSet>
      <dgm:spPr/>
    </dgm:pt>
  </dgm:ptLst>
  <dgm:cxnLst>
    <dgm:cxn modelId="{DCECF309-E3C9-48FB-AB27-61566708012E}" srcId="{07380E11-B046-4109-9BC5-914F09CD507F}" destId="{8B237421-3D9C-4F21-AFD3-3488FFEEDB84}" srcOrd="1" destOrd="0" parTransId="{1C44C7A0-C351-43A4-8002-55540BAFC34A}" sibTransId="{5640BAC2-7BFB-4518-943D-1D2276DDD31E}"/>
    <dgm:cxn modelId="{7BA32411-E5F4-4FEA-8ABD-9E1C781AED10}" srcId="{DFCA4B59-57C3-4839-90DE-A1DF59887DCA}" destId="{6C5B70E9-636B-4447-8843-99271C11790B}" srcOrd="0" destOrd="0" parTransId="{560BA60A-082F-4509-914D-5D964BCC4811}" sibTransId="{63922D22-B871-4F53-98D1-F31E135CDA7F}"/>
    <dgm:cxn modelId="{9F999427-B474-4B7C-89A3-BAE405C6E5DF}" srcId="{07380E11-B046-4109-9BC5-914F09CD507F}" destId="{3ED41253-D5A5-4C42-AB80-EA7AB5E88A46}" srcOrd="2" destOrd="0" parTransId="{955B3DB2-BB6A-4F04-9FC1-0CE9F53DEADF}" sibTransId="{F6C2E928-7C51-4819-B10A-F6ECA5D4E8F2}"/>
    <dgm:cxn modelId="{D355772F-C20E-4AA0-82B4-3CB48D7E1CA0}" type="presOf" srcId="{6C5B70E9-636B-4447-8843-99271C11790B}" destId="{5B87045B-BAEC-496B-87E8-38057606DA0B}" srcOrd="0" destOrd="0" presId="urn:microsoft.com/office/officeart/2016/7/layout/VerticalHollowActionList"/>
    <dgm:cxn modelId="{E2E6B243-0480-45F7-BD04-E2508651CDC7}" type="presOf" srcId="{07380E11-B046-4109-9BC5-914F09CD507F}" destId="{7DD7D151-FCBC-4CF7-8E49-BF63B7B97C14}" srcOrd="0" destOrd="0" presId="urn:microsoft.com/office/officeart/2016/7/layout/VerticalHollowActionList"/>
    <dgm:cxn modelId="{D19DE766-EA58-400E-9246-2DB3CFD88862}" type="presOf" srcId="{3ED41253-D5A5-4C42-AB80-EA7AB5E88A46}" destId="{C693635D-1EC9-4C7A-92D7-2F6E956AB7C9}" srcOrd="0" destOrd="0" presId="urn:microsoft.com/office/officeart/2016/7/layout/VerticalHollowActionList"/>
    <dgm:cxn modelId="{6045B086-63C7-45F2-B766-8836CDF2F2CF}" type="presOf" srcId="{48BDC515-6B3B-4A61-9382-BA62181589C3}" destId="{99E09266-390A-4EEE-B37B-65859F079A8F}" srcOrd="0" destOrd="0" presId="urn:microsoft.com/office/officeart/2016/7/layout/VerticalHollowActionList"/>
    <dgm:cxn modelId="{6F3223AF-132E-4A27-A45B-C0F05795A056}" type="presOf" srcId="{71FFDA23-7712-4684-BFE3-11BB27C46433}" destId="{8886C754-AECE-422F-BA9E-FEFB311B3FC8}" srcOrd="0" destOrd="0" presId="urn:microsoft.com/office/officeart/2016/7/layout/VerticalHollowActionList"/>
    <dgm:cxn modelId="{58A287B9-A4CE-43D2-8538-56560D0B5951}" type="presOf" srcId="{DFCA4B59-57C3-4839-90DE-A1DF59887DCA}" destId="{7252D3E8-FBBF-4B26-AAD8-1B8737BBB018}" srcOrd="0" destOrd="0" presId="urn:microsoft.com/office/officeart/2016/7/layout/VerticalHollowActionList"/>
    <dgm:cxn modelId="{A3DF45CD-3C62-4809-9FE8-0111C52115AF}" srcId="{3ED41253-D5A5-4C42-AB80-EA7AB5E88A46}" destId="{71FFDA23-7712-4684-BFE3-11BB27C46433}" srcOrd="0" destOrd="0" parTransId="{1F88CFD9-FE33-4103-A3F5-62956BF37D7A}" sibTransId="{0FCE6BE6-1F82-4BE6-BFDF-9EA48D242458}"/>
    <dgm:cxn modelId="{729AE6E1-AF90-4BCC-B6E8-1158289861F3}" srcId="{8B237421-3D9C-4F21-AFD3-3488FFEEDB84}" destId="{48BDC515-6B3B-4A61-9382-BA62181589C3}" srcOrd="0" destOrd="0" parTransId="{51E37413-A349-4DE9-8AA3-CB3A2622C8A0}" sibTransId="{FFA63AE6-6296-4E12-B84C-9E192188F98C}"/>
    <dgm:cxn modelId="{C9A4CFE7-E672-4ADE-92C5-CD578E644702}" srcId="{07380E11-B046-4109-9BC5-914F09CD507F}" destId="{DFCA4B59-57C3-4839-90DE-A1DF59887DCA}" srcOrd="0" destOrd="0" parTransId="{B45D67CA-46ED-4F0B-971E-56FEEF262D72}" sibTransId="{46235159-CD16-466C-9B14-9AD7C9B90834}"/>
    <dgm:cxn modelId="{D9B690EB-8B87-4669-871D-D0002BB6B673}" type="presOf" srcId="{8B237421-3D9C-4F21-AFD3-3488FFEEDB84}" destId="{662DDD31-0C31-447E-8E75-93967A7C88C2}" srcOrd="0" destOrd="0" presId="urn:microsoft.com/office/officeart/2016/7/layout/VerticalHollowActionList"/>
    <dgm:cxn modelId="{503D3AD4-08EB-4856-B2FF-2785E22295F9}" type="presParOf" srcId="{7DD7D151-FCBC-4CF7-8E49-BF63B7B97C14}" destId="{6A17C9E9-4C36-4E10-B71E-581A0B987F30}" srcOrd="0" destOrd="0" presId="urn:microsoft.com/office/officeart/2016/7/layout/VerticalHollowActionList"/>
    <dgm:cxn modelId="{72549888-BC0F-4684-A4A8-28DD7DDF9C0B}" type="presParOf" srcId="{6A17C9E9-4C36-4E10-B71E-581A0B987F30}" destId="{7252D3E8-FBBF-4B26-AAD8-1B8737BBB018}" srcOrd="0" destOrd="0" presId="urn:microsoft.com/office/officeart/2016/7/layout/VerticalHollowActionList"/>
    <dgm:cxn modelId="{5CD3CD64-9ADF-4A1E-B46C-CD39B349B1A0}" type="presParOf" srcId="{6A17C9E9-4C36-4E10-B71E-581A0B987F30}" destId="{5B87045B-BAEC-496B-87E8-38057606DA0B}" srcOrd="1" destOrd="0" presId="urn:microsoft.com/office/officeart/2016/7/layout/VerticalHollowActionList"/>
    <dgm:cxn modelId="{A2090AC7-8AF7-4988-BD3E-3ED2C96C3835}" type="presParOf" srcId="{7DD7D151-FCBC-4CF7-8E49-BF63B7B97C14}" destId="{415D67AB-2ED0-4546-A717-2436B1F02F77}" srcOrd="1" destOrd="0" presId="urn:microsoft.com/office/officeart/2016/7/layout/VerticalHollowActionList"/>
    <dgm:cxn modelId="{5010DC2B-FBE8-42B5-863F-BED3CB180D0E}" type="presParOf" srcId="{7DD7D151-FCBC-4CF7-8E49-BF63B7B97C14}" destId="{9F6E71BD-25A4-4302-A33A-C18354F049DC}" srcOrd="2" destOrd="0" presId="urn:microsoft.com/office/officeart/2016/7/layout/VerticalHollowActionList"/>
    <dgm:cxn modelId="{F1856DE1-9D0E-4590-8AC3-B66D10AE4430}" type="presParOf" srcId="{9F6E71BD-25A4-4302-A33A-C18354F049DC}" destId="{662DDD31-0C31-447E-8E75-93967A7C88C2}" srcOrd="0" destOrd="0" presId="urn:microsoft.com/office/officeart/2016/7/layout/VerticalHollowActionList"/>
    <dgm:cxn modelId="{7FC0AF0B-68BE-4A04-924F-CB4E67038A9F}" type="presParOf" srcId="{9F6E71BD-25A4-4302-A33A-C18354F049DC}" destId="{99E09266-390A-4EEE-B37B-65859F079A8F}" srcOrd="1" destOrd="0" presId="urn:microsoft.com/office/officeart/2016/7/layout/VerticalHollowActionList"/>
    <dgm:cxn modelId="{0E2127BD-D770-43BE-AC4E-DDF780AFCB78}" type="presParOf" srcId="{7DD7D151-FCBC-4CF7-8E49-BF63B7B97C14}" destId="{F3F84B95-B20B-47A1-BCE1-86435DC9B2BE}" srcOrd="3" destOrd="0" presId="urn:microsoft.com/office/officeart/2016/7/layout/VerticalHollowActionList"/>
    <dgm:cxn modelId="{AF42D27B-F2F1-4901-8171-8183BC3284B4}" type="presParOf" srcId="{7DD7D151-FCBC-4CF7-8E49-BF63B7B97C14}" destId="{F60D0ACA-6D44-4368-8C8F-44735A4E9DA1}" srcOrd="4" destOrd="0" presId="urn:microsoft.com/office/officeart/2016/7/layout/VerticalHollowActionList"/>
    <dgm:cxn modelId="{A10EF335-EB5A-4C2F-96C5-D94585A2A29C}" type="presParOf" srcId="{F60D0ACA-6D44-4368-8C8F-44735A4E9DA1}" destId="{C693635D-1EC9-4C7A-92D7-2F6E956AB7C9}" srcOrd="0" destOrd="0" presId="urn:microsoft.com/office/officeart/2016/7/layout/VerticalHollowActionList"/>
    <dgm:cxn modelId="{C9E0445E-45E4-4837-B7D2-AE699F015D4D}" type="presParOf" srcId="{F60D0ACA-6D44-4368-8C8F-44735A4E9DA1}" destId="{8886C754-AECE-422F-BA9E-FEFB311B3FC8}" srcOrd="1" destOrd="0" presId="urn:microsoft.com/office/officeart/2016/7/layout/VerticalHollow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87045B-BAEC-496B-87E8-38057606DA0B}">
      <dsp:nvSpPr>
        <dsp:cNvPr id="0" name=""/>
        <dsp:cNvSpPr/>
      </dsp:nvSpPr>
      <dsp:spPr>
        <a:xfrm>
          <a:off x="1250950" y="1690"/>
          <a:ext cx="5003800" cy="1732527"/>
        </a:xfrm>
        <a:prstGeom prst="rect">
          <a:avLst/>
        </a:prstGeom>
        <a:solidFill>
          <a:schemeClr val="accent1">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088" tIns="440062" rIns="97088" bIns="440062" numCol="1" spcCol="1270" anchor="ctr" anchorCtr="0">
          <a:noAutofit/>
        </a:bodyPr>
        <a:lstStyle/>
        <a:p>
          <a:pPr marL="0" lvl="0" indent="0" algn="l" defTabSz="800100">
            <a:lnSpc>
              <a:spcPct val="90000"/>
            </a:lnSpc>
            <a:spcBef>
              <a:spcPct val="0"/>
            </a:spcBef>
            <a:spcAft>
              <a:spcPct val="35000"/>
            </a:spcAft>
            <a:buNone/>
          </a:pPr>
          <a:r>
            <a:rPr lang="en-US" sz="1800" kern="1200"/>
            <a:t>Review basic understanding of commonly accepted gender roles in todays society. </a:t>
          </a:r>
        </a:p>
      </dsp:txBody>
      <dsp:txXfrm>
        <a:off x="1250950" y="1690"/>
        <a:ext cx="5003800" cy="1732527"/>
      </dsp:txXfrm>
    </dsp:sp>
    <dsp:sp modelId="{7252D3E8-FBBF-4B26-AAD8-1B8737BBB018}">
      <dsp:nvSpPr>
        <dsp:cNvPr id="0" name=""/>
        <dsp:cNvSpPr/>
      </dsp:nvSpPr>
      <dsp:spPr>
        <a:xfrm>
          <a:off x="0" y="1690"/>
          <a:ext cx="1250950" cy="1732527"/>
        </a:xfrm>
        <a:prstGeom prst="rect">
          <a:avLst/>
        </a:prstGeom>
        <a:solidFill>
          <a:schemeClr val="lt1">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196" tIns="171135" rIns="66196" bIns="171135" numCol="1" spcCol="1270" anchor="ctr" anchorCtr="0">
          <a:noAutofit/>
        </a:bodyPr>
        <a:lstStyle/>
        <a:p>
          <a:pPr marL="0" lvl="0" indent="0" algn="ctr" defTabSz="977900">
            <a:lnSpc>
              <a:spcPct val="90000"/>
            </a:lnSpc>
            <a:spcBef>
              <a:spcPct val="0"/>
            </a:spcBef>
            <a:spcAft>
              <a:spcPct val="35000"/>
            </a:spcAft>
            <a:buNone/>
          </a:pPr>
          <a:r>
            <a:rPr lang="en-US" sz="2200" kern="1200"/>
            <a:t>Review</a:t>
          </a:r>
        </a:p>
      </dsp:txBody>
      <dsp:txXfrm>
        <a:off x="0" y="1690"/>
        <a:ext cx="1250950" cy="1732527"/>
      </dsp:txXfrm>
    </dsp:sp>
    <dsp:sp modelId="{99E09266-390A-4EEE-B37B-65859F079A8F}">
      <dsp:nvSpPr>
        <dsp:cNvPr id="0" name=""/>
        <dsp:cNvSpPr/>
      </dsp:nvSpPr>
      <dsp:spPr>
        <a:xfrm>
          <a:off x="1250950" y="1838168"/>
          <a:ext cx="5003800" cy="1732527"/>
        </a:xfrm>
        <a:prstGeom prst="rect">
          <a:avLst/>
        </a:prstGeom>
        <a:solidFill>
          <a:schemeClr val="accent1">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088" tIns="440062" rIns="97088" bIns="440062" numCol="1" spcCol="1270" anchor="ctr" anchorCtr="0">
          <a:noAutofit/>
        </a:bodyPr>
        <a:lstStyle/>
        <a:p>
          <a:pPr marL="0" lvl="0" indent="0" algn="l" defTabSz="800100">
            <a:lnSpc>
              <a:spcPct val="90000"/>
            </a:lnSpc>
            <a:spcBef>
              <a:spcPct val="0"/>
            </a:spcBef>
            <a:spcAft>
              <a:spcPct val="35000"/>
            </a:spcAft>
            <a:buNone/>
          </a:pPr>
          <a:r>
            <a:rPr lang="en-US" sz="1800" kern="1200"/>
            <a:t>Discuss the ways in which gender is presented to children, and the messaging that is sent at an early age. </a:t>
          </a:r>
        </a:p>
      </dsp:txBody>
      <dsp:txXfrm>
        <a:off x="1250950" y="1838168"/>
        <a:ext cx="5003800" cy="1732527"/>
      </dsp:txXfrm>
    </dsp:sp>
    <dsp:sp modelId="{662DDD31-0C31-447E-8E75-93967A7C88C2}">
      <dsp:nvSpPr>
        <dsp:cNvPr id="0" name=""/>
        <dsp:cNvSpPr/>
      </dsp:nvSpPr>
      <dsp:spPr>
        <a:xfrm>
          <a:off x="0" y="1838168"/>
          <a:ext cx="1250950" cy="1732527"/>
        </a:xfrm>
        <a:prstGeom prst="rect">
          <a:avLst/>
        </a:prstGeom>
        <a:solidFill>
          <a:schemeClr val="lt1">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196" tIns="171135" rIns="66196" bIns="171135" numCol="1" spcCol="1270" anchor="ctr" anchorCtr="0">
          <a:noAutofit/>
        </a:bodyPr>
        <a:lstStyle/>
        <a:p>
          <a:pPr marL="0" lvl="0" indent="0" algn="ctr" defTabSz="977900">
            <a:lnSpc>
              <a:spcPct val="90000"/>
            </a:lnSpc>
            <a:spcBef>
              <a:spcPct val="0"/>
            </a:spcBef>
            <a:spcAft>
              <a:spcPct val="35000"/>
            </a:spcAft>
            <a:buNone/>
          </a:pPr>
          <a:r>
            <a:rPr lang="en-US" sz="2200" kern="1200"/>
            <a:t>Discuss</a:t>
          </a:r>
        </a:p>
      </dsp:txBody>
      <dsp:txXfrm>
        <a:off x="0" y="1838168"/>
        <a:ext cx="1250950" cy="1732527"/>
      </dsp:txXfrm>
    </dsp:sp>
    <dsp:sp modelId="{8886C754-AECE-422F-BA9E-FEFB311B3FC8}">
      <dsp:nvSpPr>
        <dsp:cNvPr id="0" name=""/>
        <dsp:cNvSpPr/>
      </dsp:nvSpPr>
      <dsp:spPr>
        <a:xfrm>
          <a:off x="1250950" y="3674647"/>
          <a:ext cx="5003800" cy="1732527"/>
        </a:xfrm>
        <a:prstGeom prst="rect">
          <a:avLst/>
        </a:prstGeom>
        <a:solidFill>
          <a:schemeClr val="accent1">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088" tIns="440062" rIns="97088" bIns="440062" numCol="1" spcCol="1270" anchor="ctr" anchorCtr="0">
          <a:noAutofit/>
        </a:bodyPr>
        <a:lstStyle/>
        <a:p>
          <a:pPr marL="0" lvl="0" indent="0" algn="l" defTabSz="800100">
            <a:lnSpc>
              <a:spcPct val="90000"/>
            </a:lnSpc>
            <a:spcBef>
              <a:spcPct val="0"/>
            </a:spcBef>
            <a:spcAft>
              <a:spcPct val="35000"/>
            </a:spcAft>
            <a:buNone/>
          </a:pPr>
          <a:r>
            <a:rPr lang="en-US" sz="1800" kern="1200"/>
            <a:t>Introduce individuals who have broken down binary gender barriers and found success doing what they love.</a:t>
          </a:r>
        </a:p>
      </dsp:txBody>
      <dsp:txXfrm>
        <a:off x="1250950" y="3674647"/>
        <a:ext cx="5003800" cy="1732527"/>
      </dsp:txXfrm>
    </dsp:sp>
    <dsp:sp modelId="{C693635D-1EC9-4C7A-92D7-2F6E956AB7C9}">
      <dsp:nvSpPr>
        <dsp:cNvPr id="0" name=""/>
        <dsp:cNvSpPr/>
      </dsp:nvSpPr>
      <dsp:spPr>
        <a:xfrm>
          <a:off x="0" y="3674647"/>
          <a:ext cx="1250950" cy="1732527"/>
        </a:xfrm>
        <a:prstGeom prst="rect">
          <a:avLst/>
        </a:prstGeom>
        <a:solidFill>
          <a:schemeClr val="lt1">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196" tIns="171135" rIns="66196" bIns="171135" numCol="1" spcCol="1270" anchor="ctr" anchorCtr="0">
          <a:noAutofit/>
        </a:bodyPr>
        <a:lstStyle/>
        <a:p>
          <a:pPr marL="0" lvl="0" indent="0" algn="ctr" defTabSz="977900">
            <a:lnSpc>
              <a:spcPct val="90000"/>
            </a:lnSpc>
            <a:spcBef>
              <a:spcPct val="0"/>
            </a:spcBef>
            <a:spcAft>
              <a:spcPct val="35000"/>
            </a:spcAft>
            <a:buNone/>
          </a:pPr>
          <a:r>
            <a:rPr lang="en-US" sz="2200" kern="1200"/>
            <a:t>Introduce</a:t>
          </a:r>
        </a:p>
      </dsp:txBody>
      <dsp:txXfrm>
        <a:off x="0" y="3674647"/>
        <a:ext cx="1250950" cy="1732527"/>
      </dsp:txXfrm>
    </dsp:sp>
  </dsp:spTree>
</dsp:drawing>
</file>

<file path=ppt/diagrams/layout1.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32920F-5A83-4CCF-946E-CDB532545DC3}" type="datetimeFigureOut">
              <a:rPr lang="en-US" smtClean="0"/>
              <a:t>8/13/2025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D8693F-3D2C-4266-9FA2-9ED287A314A9}" type="slidenum">
              <a:rPr lang="en-US" smtClean="0"/>
              <a:t>‹#›</a:t>
            </a:fld>
            <a:endParaRPr lang="en-US"/>
          </a:p>
        </p:txBody>
      </p:sp>
    </p:spTree>
    <p:extLst>
      <p:ext uri="{BB962C8B-B14F-4D97-AF65-F5344CB8AC3E}">
        <p14:creationId xmlns:p14="http://schemas.microsoft.com/office/powerpoint/2010/main" val="4085074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youtube.com/watch?v=JV4gvwh3JXQ&amp;t=1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nWu44AqF0iI"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Please feel free to encourage student participation whichever way you are most comfortable: in the Zoom chat, on a previously shared </a:t>
            </a:r>
            <a:r>
              <a:rPr lang="en-US" b="1" dirty="0" err="1"/>
              <a:t>Jamboard</a:t>
            </a:r>
            <a:r>
              <a:rPr lang="en-US" b="1" dirty="0"/>
              <a:t>, in break out groups, or all together in a grid view.  There will be a lot of opportunities for participation throughout this presentation. </a:t>
            </a: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D8D8693F-3D2C-4266-9FA2-9ED287A314A9}" type="slidenum">
              <a:rPr lang="en-US" smtClean="0"/>
              <a:t>1</a:t>
            </a:fld>
            <a:endParaRPr lang="en-US"/>
          </a:p>
        </p:txBody>
      </p:sp>
    </p:spTree>
    <p:extLst>
      <p:ext uri="{BB962C8B-B14F-4D97-AF65-F5344CB8AC3E}">
        <p14:creationId xmlns:p14="http://schemas.microsoft.com/office/powerpoint/2010/main" val="38114641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Invite the students to guess which clothes are boy clothes vs. Girl clothes .  Invite the students to reflect on the questions below. </a:t>
            </a:r>
            <a:endParaRPr lang="en-US" dirty="0">
              <a:cs typeface="Calibri"/>
            </a:endParaRPr>
          </a:p>
          <a:p>
            <a:endParaRPr lang="en-US" dirty="0">
              <a:cs typeface="Calibri"/>
            </a:endParaRPr>
          </a:p>
          <a:p>
            <a:r>
              <a:rPr lang="en-US" dirty="0">
                <a:cs typeface="Calibri"/>
              </a:rPr>
              <a:t>What kind of messaging is that sending? </a:t>
            </a:r>
          </a:p>
          <a:p>
            <a:endParaRPr lang="en-US" dirty="0">
              <a:cs typeface="Calibri"/>
            </a:endParaRPr>
          </a:p>
          <a:p>
            <a:r>
              <a:rPr lang="en-US" dirty="0">
                <a:cs typeface="Calibri"/>
              </a:rPr>
              <a:t>What are some of the potential long term impacts of kids getting this type of gendered messaging from such a young age? </a:t>
            </a:r>
          </a:p>
        </p:txBody>
      </p:sp>
      <p:sp>
        <p:nvSpPr>
          <p:cNvPr id="4" name="Slide Number Placeholder 3"/>
          <p:cNvSpPr>
            <a:spLocks noGrp="1"/>
          </p:cNvSpPr>
          <p:nvPr>
            <p:ph type="sldNum" sz="quarter" idx="5"/>
          </p:nvPr>
        </p:nvSpPr>
        <p:spPr/>
        <p:txBody>
          <a:bodyPr/>
          <a:lstStyle/>
          <a:p>
            <a:fld id="{D8D8693F-3D2C-4266-9FA2-9ED287A314A9}" type="slidenum">
              <a:rPr lang="en-US" smtClean="0"/>
              <a:t>10</a:t>
            </a:fld>
            <a:endParaRPr lang="en-US"/>
          </a:p>
        </p:txBody>
      </p:sp>
    </p:spTree>
    <p:extLst>
      <p:ext uri="{BB962C8B-B14F-4D97-AF65-F5344CB8AC3E}">
        <p14:creationId xmlns:p14="http://schemas.microsoft.com/office/powerpoint/2010/main" val="27503545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the questions aloud to the students.  Invite them to share and reflect on their answers. </a:t>
            </a:r>
          </a:p>
          <a:p>
            <a:endParaRPr lang="en-US" dirty="0"/>
          </a:p>
        </p:txBody>
      </p:sp>
      <p:sp>
        <p:nvSpPr>
          <p:cNvPr id="4" name="Slide Number Placeholder 3"/>
          <p:cNvSpPr>
            <a:spLocks noGrp="1"/>
          </p:cNvSpPr>
          <p:nvPr>
            <p:ph type="sldNum" sz="quarter" idx="10"/>
          </p:nvPr>
        </p:nvSpPr>
        <p:spPr/>
        <p:txBody>
          <a:bodyPr/>
          <a:lstStyle/>
          <a:p>
            <a:fld id="{D8D8693F-3D2C-4266-9FA2-9ED287A314A9}" type="slidenum">
              <a:rPr lang="en-US" smtClean="0"/>
              <a:t>11</a:t>
            </a:fld>
            <a:endParaRPr lang="en-US"/>
          </a:p>
        </p:txBody>
      </p:sp>
    </p:spTree>
    <p:extLst>
      <p:ext uri="{BB962C8B-B14F-4D97-AF65-F5344CB8AC3E}">
        <p14:creationId xmlns:p14="http://schemas.microsoft.com/office/powerpoint/2010/main" val="5796206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Play the video: 2:01</a:t>
            </a:r>
          </a:p>
          <a:p>
            <a:endParaRPr lang="en-US" dirty="0">
              <a:cs typeface="Calibri"/>
            </a:endParaRPr>
          </a:p>
          <a:p>
            <a:r>
              <a:rPr lang="en-US" dirty="0">
                <a:hlinkClick r:id="rId3"/>
              </a:rPr>
              <a:t>Who is Alyssa </a:t>
            </a:r>
            <a:r>
              <a:rPr lang="en-US" dirty="0" err="1">
                <a:hlinkClick r:id="rId3"/>
              </a:rPr>
              <a:t>Nakken</a:t>
            </a:r>
            <a:r>
              <a:rPr lang="en-US" dirty="0">
                <a:hlinkClick r:id="rId3"/>
              </a:rPr>
              <a:t>? - YouTube</a:t>
            </a:r>
            <a:endParaRPr lang="en-US" dirty="0">
              <a:cs typeface="Calibri"/>
            </a:endParaRPr>
          </a:p>
        </p:txBody>
      </p:sp>
      <p:sp>
        <p:nvSpPr>
          <p:cNvPr id="4" name="Slide Number Placeholder 3"/>
          <p:cNvSpPr>
            <a:spLocks noGrp="1"/>
          </p:cNvSpPr>
          <p:nvPr>
            <p:ph type="sldNum" sz="quarter" idx="5"/>
          </p:nvPr>
        </p:nvSpPr>
        <p:spPr/>
        <p:txBody>
          <a:bodyPr/>
          <a:lstStyle/>
          <a:p>
            <a:fld id="{D8D8693F-3D2C-4266-9FA2-9ED287A314A9}" type="slidenum">
              <a:rPr lang="en-US" smtClean="0"/>
              <a:t>12</a:t>
            </a:fld>
            <a:endParaRPr lang="en-US"/>
          </a:p>
        </p:txBody>
      </p:sp>
    </p:spTree>
    <p:extLst>
      <p:ext uri="{BB962C8B-B14F-4D97-AF65-F5344CB8AC3E}">
        <p14:creationId xmlns:p14="http://schemas.microsoft.com/office/powerpoint/2010/main" val="1587663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Play video for students 3:10</a:t>
            </a:r>
          </a:p>
          <a:p>
            <a:r>
              <a:rPr lang="en-US" dirty="0"/>
              <a:t>https://www.youtube.com/watch?v=2W3qEBmLW0A</a:t>
            </a:r>
          </a:p>
        </p:txBody>
      </p:sp>
      <p:sp>
        <p:nvSpPr>
          <p:cNvPr id="4" name="Slide Number Placeholder 3"/>
          <p:cNvSpPr>
            <a:spLocks noGrp="1"/>
          </p:cNvSpPr>
          <p:nvPr>
            <p:ph type="sldNum" sz="quarter" idx="5"/>
          </p:nvPr>
        </p:nvSpPr>
        <p:spPr/>
        <p:txBody>
          <a:bodyPr/>
          <a:lstStyle/>
          <a:p>
            <a:fld id="{D8D8693F-3D2C-4266-9FA2-9ED287A314A9}" type="slidenum">
              <a:rPr lang="en-US" smtClean="0"/>
              <a:t>13</a:t>
            </a:fld>
            <a:endParaRPr lang="en-US"/>
          </a:p>
        </p:txBody>
      </p:sp>
    </p:spTree>
    <p:extLst>
      <p:ext uri="{BB962C8B-B14F-4D97-AF65-F5344CB8AC3E}">
        <p14:creationId xmlns:p14="http://schemas.microsoft.com/office/powerpoint/2010/main" val="22223806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Ask the students the question on the slide.  Invite the students to share their responses to the question posed.  </a:t>
            </a:r>
          </a:p>
        </p:txBody>
      </p:sp>
      <p:sp>
        <p:nvSpPr>
          <p:cNvPr id="4" name="Slide Number Placeholder 3"/>
          <p:cNvSpPr>
            <a:spLocks noGrp="1"/>
          </p:cNvSpPr>
          <p:nvPr>
            <p:ph type="sldNum" sz="quarter" idx="5"/>
          </p:nvPr>
        </p:nvSpPr>
        <p:spPr/>
        <p:txBody>
          <a:bodyPr/>
          <a:lstStyle/>
          <a:p>
            <a:fld id="{D8D8693F-3D2C-4266-9FA2-9ED287A314A9}" type="slidenum">
              <a:rPr lang="en-US" smtClean="0"/>
              <a:t>14</a:t>
            </a:fld>
            <a:endParaRPr lang="en-US"/>
          </a:p>
        </p:txBody>
      </p:sp>
    </p:spTree>
    <p:extLst>
      <p:ext uri="{BB962C8B-B14F-4D97-AF65-F5344CB8AC3E}">
        <p14:creationId xmlns:p14="http://schemas.microsoft.com/office/powerpoint/2010/main" val="42086576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Ask the students to take a moment to reflect on how much they thought they understood about gender roles at the beginning of this discussion.  Then, ask them to share </a:t>
            </a:r>
            <a:r>
              <a:rPr lang="en-US"/>
              <a:t>by using our fingers to show, 1-2, how they feel about gender roles now that the know more about them.  Show a 1 if they don't really care about it or a 2 if they think it's wrong to stereotype people based on the gender binary. Invite students to share if time permits or they feel comfortable. </a:t>
            </a:r>
            <a:endParaRPr lang="en-US">
              <a:cs typeface="Calibri"/>
            </a:endParaRPr>
          </a:p>
        </p:txBody>
      </p:sp>
      <p:sp>
        <p:nvSpPr>
          <p:cNvPr id="4" name="Slide Number Placeholder 3"/>
          <p:cNvSpPr>
            <a:spLocks noGrp="1"/>
          </p:cNvSpPr>
          <p:nvPr>
            <p:ph type="sldNum" sz="quarter" idx="5"/>
          </p:nvPr>
        </p:nvSpPr>
        <p:spPr/>
        <p:txBody>
          <a:bodyPr/>
          <a:lstStyle/>
          <a:p>
            <a:fld id="{D8D8693F-3D2C-4266-9FA2-9ED287A314A9}" type="slidenum">
              <a:rPr lang="en-US" smtClean="0"/>
              <a:t>15</a:t>
            </a:fld>
            <a:endParaRPr lang="en-US"/>
          </a:p>
        </p:txBody>
      </p:sp>
    </p:spTree>
    <p:extLst>
      <p:ext uri="{BB962C8B-B14F-4D97-AF65-F5344CB8AC3E}">
        <p14:creationId xmlns:p14="http://schemas.microsoft.com/office/powerpoint/2010/main" val="8812883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please scan the QR code or click the link to complete the  brief feedback survey. </a:t>
            </a:r>
          </a:p>
          <a:p>
            <a:endParaRPr lang="en-US" dirty="0"/>
          </a:p>
        </p:txBody>
      </p:sp>
      <p:sp>
        <p:nvSpPr>
          <p:cNvPr id="4" name="Slide Number Placeholder 3"/>
          <p:cNvSpPr>
            <a:spLocks noGrp="1"/>
          </p:cNvSpPr>
          <p:nvPr>
            <p:ph type="sldNum" sz="quarter" idx="5"/>
          </p:nvPr>
        </p:nvSpPr>
        <p:spPr/>
        <p:txBody>
          <a:bodyPr/>
          <a:lstStyle/>
          <a:p>
            <a:fld id="{D8D8693F-3D2C-4266-9FA2-9ED287A314A9}" type="slidenum">
              <a:rPr lang="en-US" smtClean="0"/>
              <a:t>17</a:t>
            </a:fld>
            <a:endParaRPr lang="en-US"/>
          </a:p>
        </p:txBody>
      </p:sp>
    </p:spTree>
    <p:extLst>
      <p:ext uri="{BB962C8B-B14F-4D97-AF65-F5344CB8AC3E}">
        <p14:creationId xmlns:p14="http://schemas.microsoft.com/office/powerpoint/2010/main" val="3005642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Feel free to change up the check in you have a check in you prefer! </a:t>
            </a:r>
          </a:p>
          <a:p>
            <a:endParaRPr lang="en-US" dirty="0">
              <a:cs typeface="Calibri"/>
            </a:endParaRPr>
          </a:p>
        </p:txBody>
      </p:sp>
      <p:sp>
        <p:nvSpPr>
          <p:cNvPr id="4" name="Slide Number Placeholder 3"/>
          <p:cNvSpPr>
            <a:spLocks noGrp="1"/>
          </p:cNvSpPr>
          <p:nvPr>
            <p:ph type="sldNum" sz="quarter" idx="5"/>
          </p:nvPr>
        </p:nvSpPr>
        <p:spPr/>
        <p:txBody>
          <a:bodyPr/>
          <a:lstStyle/>
          <a:p>
            <a:fld id="{D8D8693F-3D2C-4266-9FA2-9ED287A314A9}" type="slidenum">
              <a:rPr lang="en-US" smtClean="0"/>
              <a:t>2</a:t>
            </a:fld>
            <a:endParaRPr lang="en-US"/>
          </a:p>
        </p:txBody>
      </p:sp>
    </p:spTree>
    <p:extLst>
      <p:ext uri="{BB962C8B-B14F-4D97-AF65-F5344CB8AC3E}">
        <p14:creationId xmlns:p14="http://schemas.microsoft.com/office/powerpoint/2010/main" val="398567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Read the objectives aloud for students. </a:t>
            </a:r>
          </a:p>
        </p:txBody>
      </p:sp>
      <p:sp>
        <p:nvSpPr>
          <p:cNvPr id="4" name="Slide Number Placeholder 3"/>
          <p:cNvSpPr>
            <a:spLocks noGrp="1"/>
          </p:cNvSpPr>
          <p:nvPr>
            <p:ph type="sldNum" sz="quarter" idx="5"/>
          </p:nvPr>
        </p:nvSpPr>
        <p:spPr/>
        <p:txBody>
          <a:bodyPr/>
          <a:lstStyle/>
          <a:p>
            <a:fld id="{D8D8693F-3D2C-4266-9FA2-9ED287A314A9}" type="slidenum">
              <a:rPr lang="en-US" smtClean="0"/>
              <a:t>3</a:t>
            </a:fld>
            <a:endParaRPr lang="en-US"/>
          </a:p>
        </p:txBody>
      </p:sp>
    </p:spTree>
    <p:extLst>
      <p:ext uri="{BB962C8B-B14F-4D97-AF65-F5344CB8AC3E}">
        <p14:creationId xmlns:p14="http://schemas.microsoft.com/office/powerpoint/2010/main" val="1032423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panose="020F0502020204030204"/>
              </a:rPr>
              <a:t>Play the video: 3:25</a:t>
            </a:r>
          </a:p>
          <a:p>
            <a:r>
              <a:rPr lang="en-US" dirty="0">
                <a:hlinkClick r:id="rId3"/>
              </a:rPr>
              <a:t>Girl toys vs boy toys: The experiment - BBC Stories - YouTube</a:t>
            </a:r>
            <a:endParaRPr lang="en-US" dirty="0">
              <a:cs typeface="Calibri" panose="020F0502020204030204"/>
            </a:endParaRPr>
          </a:p>
        </p:txBody>
      </p:sp>
      <p:sp>
        <p:nvSpPr>
          <p:cNvPr id="4" name="Slide Number Placeholder 3"/>
          <p:cNvSpPr>
            <a:spLocks noGrp="1"/>
          </p:cNvSpPr>
          <p:nvPr>
            <p:ph type="sldNum" sz="quarter" idx="10"/>
          </p:nvPr>
        </p:nvSpPr>
        <p:spPr/>
        <p:txBody>
          <a:bodyPr/>
          <a:lstStyle/>
          <a:p>
            <a:fld id="{D8D8693F-3D2C-4266-9FA2-9ED287A314A9}" type="slidenum">
              <a:rPr lang="en-US" smtClean="0"/>
              <a:t>4</a:t>
            </a:fld>
            <a:endParaRPr lang="en-US"/>
          </a:p>
        </p:txBody>
      </p:sp>
    </p:spTree>
    <p:extLst>
      <p:ext uri="{BB962C8B-B14F-4D97-AF65-F5344CB8AC3E}">
        <p14:creationId xmlns:p14="http://schemas.microsoft.com/office/powerpoint/2010/main" val="3808306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Based on your prior knowledge, as well as the video you were shown, what kinds of things do you think girls "should" like?  What kinds of things do you think "boys" should like?  </a:t>
            </a:r>
          </a:p>
        </p:txBody>
      </p:sp>
      <p:sp>
        <p:nvSpPr>
          <p:cNvPr id="4" name="Slide Number Placeholder 3"/>
          <p:cNvSpPr>
            <a:spLocks noGrp="1"/>
          </p:cNvSpPr>
          <p:nvPr>
            <p:ph type="sldNum" sz="quarter" idx="5"/>
          </p:nvPr>
        </p:nvSpPr>
        <p:spPr/>
        <p:txBody>
          <a:bodyPr/>
          <a:lstStyle/>
          <a:p>
            <a:fld id="{D8D8693F-3D2C-4266-9FA2-9ED287A314A9}" type="slidenum">
              <a:rPr lang="en-US" smtClean="0"/>
              <a:t>5</a:t>
            </a:fld>
            <a:endParaRPr lang="en-US"/>
          </a:p>
        </p:txBody>
      </p:sp>
    </p:spTree>
    <p:extLst>
      <p:ext uri="{BB962C8B-B14F-4D97-AF65-F5344CB8AC3E}">
        <p14:creationId xmlns:p14="http://schemas.microsoft.com/office/powerpoint/2010/main" val="4290443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these questions aloud to the students.  Invite them to provide </a:t>
            </a:r>
            <a:r>
              <a:rPr lang="en-US" dirty="0" err="1"/>
              <a:t>resposes</a:t>
            </a:r>
            <a:r>
              <a:rPr lang="en-US" dirty="0"/>
              <a:t>... some responses may include: </a:t>
            </a:r>
          </a:p>
          <a:p>
            <a:r>
              <a:rPr lang="en-US" dirty="0"/>
              <a:t>Boys are better at sports</a:t>
            </a:r>
          </a:p>
          <a:p>
            <a:r>
              <a:rPr lang="en-US" dirty="0"/>
              <a:t>Girls are better</a:t>
            </a:r>
            <a:r>
              <a:rPr lang="en-US" baseline="0" dirty="0"/>
              <a:t> at art</a:t>
            </a:r>
          </a:p>
          <a:p>
            <a:r>
              <a:rPr lang="en-US" baseline="0" dirty="0"/>
              <a:t>Boys can’t cry</a:t>
            </a:r>
          </a:p>
          <a:p>
            <a:r>
              <a:rPr lang="en-US" baseline="0" dirty="0"/>
              <a:t>Girls are dramatic</a:t>
            </a:r>
          </a:p>
          <a:p>
            <a:r>
              <a:rPr lang="en-US" baseline="0" dirty="0"/>
              <a:t>Etc. </a:t>
            </a:r>
            <a:endParaRPr lang="en-US" dirty="0"/>
          </a:p>
        </p:txBody>
      </p:sp>
      <p:sp>
        <p:nvSpPr>
          <p:cNvPr id="4" name="Slide Number Placeholder 3"/>
          <p:cNvSpPr>
            <a:spLocks noGrp="1"/>
          </p:cNvSpPr>
          <p:nvPr>
            <p:ph type="sldNum" sz="quarter" idx="10"/>
          </p:nvPr>
        </p:nvSpPr>
        <p:spPr/>
        <p:txBody>
          <a:bodyPr/>
          <a:lstStyle/>
          <a:p>
            <a:fld id="{D8D8693F-3D2C-4266-9FA2-9ED287A314A9}" type="slidenum">
              <a:rPr lang="en-US" smtClean="0"/>
              <a:t>6</a:t>
            </a:fld>
            <a:endParaRPr lang="en-US"/>
          </a:p>
        </p:txBody>
      </p:sp>
    </p:spTree>
    <p:extLst>
      <p:ext uri="{BB962C8B-B14F-4D97-AF65-F5344CB8AC3E}">
        <p14:creationId xmlns:p14="http://schemas.microsoft.com/office/powerpoint/2010/main" val="1277880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Read this slide aloud for the students.  Invite them to respond to the questions on the slide.  Point out how all that was typed into the search box is "toys", but Amazon automatically pulls up gendered options.  </a:t>
            </a:r>
            <a:endParaRPr lang="en-US"/>
          </a:p>
          <a:p>
            <a:endParaRPr lang="en-US" dirty="0">
              <a:cs typeface="Calibri"/>
            </a:endParaRPr>
          </a:p>
          <a:p>
            <a:r>
              <a:rPr lang="en-US" b="1" dirty="0">
                <a:cs typeface="Calibri"/>
              </a:rPr>
              <a:t>Bonus Question</a:t>
            </a:r>
            <a:r>
              <a:rPr lang="en-US" dirty="0">
                <a:cs typeface="Calibri"/>
              </a:rPr>
              <a:t>: Can anyone recall from the video we saw what were some of the marked differences between the boy toys and the girls toys? </a:t>
            </a:r>
          </a:p>
          <a:p>
            <a:r>
              <a:rPr lang="en-US">
                <a:cs typeface="Calibri"/>
              </a:rPr>
              <a:t>Answer: </a:t>
            </a:r>
            <a:r>
              <a:rPr lang="en-US"/>
              <a:t>girls: doll and soft toys</a:t>
            </a:r>
          </a:p>
          <a:p>
            <a:r>
              <a:rPr lang="en-US" dirty="0"/>
              <a:t> </a:t>
            </a:r>
            <a:endParaRPr lang="en-US" dirty="0">
              <a:cs typeface="Calibri"/>
            </a:endParaRPr>
          </a:p>
          <a:p>
            <a:r>
              <a:rPr lang="en-US"/>
              <a:t>boys toys teach spatial awareness and physical confidence - men hugely dominate careers prizing maths, spatial awareness and physical confidence</a:t>
            </a:r>
          </a:p>
          <a:p>
            <a:r>
              <a:rPr lang="en-US" dirty="0"/>
              <a:t> </a:t>
            </a:r>
            <a:endParaRPr lang="en-US" dirty="0">
              <a:cs typeface="Calibri"/>
            </a:endParaRPr>
          </a:p>
          <a:p>
            <a:r>
              <a:rPr lang="en-US"/>
              <a:t>are boys born better at these? or do they learn it through the gendered toys they are given </a:t>
            </a:r>
          </a:p>
          <a:p>
            <a:r>
              <a:rPr lang="en-US" dirty="0"/>
              <a:t> </a:t>
            </a:r>
            <a:endParaRPr lang="en-US" dirty="0">
              <a:cs typeface="Calibri"/>
            </a:endParaRPr>
          </a:p>
          <a:p>
            <a:r>
              <a:rPr lang="en-US"/>
              <a:t>When children play spatial awareness games frequently, their brains change physicall within just 3 months</a:t>
            </a:r>
          </a:p>
        </p:txBody>
      </p:sp>
      <p:sp>
        <p:nvSpPr>
          <p:cNvPr id="4" name="Slide Number Placeholder 3"/>
          <p:cNvSpPr>
            <a:spLocks noGrp="1"/>
          </p:cNvSpPr>
          <p:nvPr>
            <p:ph type="sldNum" sz="quarter" idx="5"/>
          </p:nvPr>
        </p:nvSpPr>
        <p:spPr/>
        <p:txBody>
          <a:bodyPr/>
          <a:lstStyle/>
          <a:p>
            <a:fld id="{D8D8693F-3D2C-4266-9FA2-9ED287A314A9}" type="slidenum">
              <a:rPr lang="en-US" smtClean="0"/>
              <a:t>7</a:t>
            </a:fld>
            <a:endParaRPr lang="en-US"/>
          </a:p>
        </p:txBody>
      </p:sp>
    </p:spTree>
    <p:extLst>
      <p:ext uri="{BB962C8B-B14F-4D97-AF65-F5344CB8AC3E}">
        <p14:creationId xmlns:p14="http://schemas.microsoft.com/office/powerpoint/2010/main" val="102992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the slide for the students.  Invite the students to report on what difference</a:t>
            </a:r>
            <a:r>
              <a:rPr lang="en-US" baseline="0"/>
              <a:t> they see.</a:t>
            </a:r>
            <a:r>
              <a:rPr lang="en-US"/>
              <a:t> </a:t>
            </a:r>
            <a:r>
              <a:rPr lang="en-US" baseline="0"/>
              <a:t> Invite them to share if they have ever wanted to play with toys that were generally attributed to a gender different than their own.</a:t>
            </a:r>
            <a:r>
              <a:rPr lang="en-US"/>
              <a:t>  </a:t>
            </a:r>
            <a:endParaRPr lang="en-US" dirty="0"/>
          </a:p>
        </p:txBody>
      </p:sp>
      <p:sp>
        <p:nvSpPr>
          <p:cNvPr id="4" name="Slide Number Placeholder 3"/>
          <p:cNvSpPr>
            <a:spLocks noGrp="1"/>
          </p:cNvSpPr>
          <p:nvPr>
            <p:ph type="sldNum" sz="quarter" idx="10"/>
          </p:nvPr>
        </p:nvSpPr>
        <p:spPr/>
        <p:txBody>
          <a:bodyPr/>
          <a:lstStyle/>
          <a:p>
            <a:fld id="{D8D8693F-3D2C-4266-9FA2-9ED287A314A9}" type="slidenum">
              <a:rPr lang="en-US" smtClean="0"/>
              <a:t>8</a:t>
            </a:fld>
            <a:endParaRPr lang="en-US"/>
          </a:p>
        </p:txBody>
      </p:sp>
    </p:spTree>
    <p:extLst>
      <p:ext uri="{BB962C8B-B14F-4D97-AF65-F5344CB8AC3E}">
        <p14:creationId xmlns:p14="http://schemas.microsoft.com/office/powerpoint/2010/main" val="3504365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Invite the students to reflect on how even childrens clothing is divided by gender.  This means that children are getting messaging from all angle regarding what I means to be a boy or a girl.  </a:t>
            </a:r>
            <a:endParaRPr lang="en-US" dirty="0">
              <a:cs typeface="Calibri"/>
            </a:endParaRPr>
          </a:p>
        </p:txBody>
      </p:sp>
      <p:sp>
        <p:nvSpPr>
          <p:cNvPr id="4" name="Slide Number Placeholder 3"/>
          <p:cNvSpPr>
            <a:spLocks noGrp="1"/>
          </p:cNvSpPr>
          <p:nvPr>
            <p:ph type="sldNum" sz="quarter" idx="5"/>
          </p:nvPr>
        </p:nvSpPr>
        <p:spPr/>
        <p:txBody>
          <a:bodyPr/>
          <a:lstStyle/>
          <a:p>
            <a:fld id="{D8D8693F-3D2C-4266-9FA2-9ED287A314A9}" type="slidenum">
              <a:rPr lang="en-US" smtClean="0"/>
              <a:t>9</a:t>
            </a:fld>
            <a:endParaRPr lang="en-US"/>
          </a:p>
        </p:txBody>
      </p:sp>
    </p:spTree>
    <p:extLst>
      <p:ext uri="{BB962C8B-B14F-4D97-AF65-F5344CB8AC3E}">
        <p14:creationId xmlns:p14="http://schemas.microsoft.com/office/powerpoint/2010/main" val="3434261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8/13/2025</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8/13/2025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8/13/2025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8/13/2025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8/13/2025</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8/13/2025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8/13/2025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8/13/2025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8/13/2025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8/13/2025</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8/13/2025</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8/13/2025</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ideo" Target="https://www.youtube.com/embed/JV4gvwh3JXQ?feature=oembed" TargetMode="Externa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ideo" Target="https://www.youtube.com/embed/2W3qEBmLW0A?feature=oembed" TargetMode="Externa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lausd.org/human-relations" TargetMode="External"/><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s://www.youtube.com/embed/nWu44AqF0iI?feature=oembed" TargetMode="Externa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“traditional”</a:t>
            </a:r>
            <a:br>
              <a:rPr lang="en-US" dirty="0"/>
            </a:br>
            <a:r>
              <a:rPr lang="en-US" dirty="0"/>
              <a:t>Gender Roles</a:t>
            </a:r>
            <a:br>
              <a:rPr lang="en-US" dirty="0"/>
            </a:br>
            <a:r>
              <a:rPr lang="en-US" dirty="0"/>
              <a:t>…but why?</a:t>
            </a:r>
          </a:p>
        </p:txBody>
      </p:sp>
      <p:sp>
        <p:nvSpPr>
          <p:cNvPr id="3" name="Subtitle 2"/>
          <p:cNvSpPr>
            <a:spLocks noGrp="1"/>
          </p:cNvSpPr>
          <p:nvPr>
            <p:ph type="subTitle" idx="1"/>
          </p:nvPr>
        </p:nvSpPr>
        <p:spPr>
          <a:xfrm>
            <a:off x="1652914" y="5759612"/>
            <a:ext cx="9182127" cy="961863"/>
          </a:xfrm>
        </p:spPr>
        <p:txBody>
          <a:bodyPr>
            <a:normAutofit/>
          </a:bodyPr>
          <a:lstStyle/>
          <a:p>
            <a:r>
              <a:rPr lang="en-US" dirty="0"/>
              <a:t>Human relations, diversity, &amp; equity</a:t>
            </a:r>
          </a:p>
          <a:p>
            <a:r>
              <a:rPr lang="en-US" dirty="0"/>
              <a:t>student support and attendance services</a:t>
            </a:r>
          </a:p>
        </p:txBody>
      </p:sp>
      <p:pic>
        <p:nvPicPr>
          <p:cNvPr id="4" name="Picture 3" descr="A close-up of a logo&#10;&#10;AI-generated content may be incorrect.">
            <a:extLst>
              <a:ext uri="{FF2B5EF4-FFF2-40B4-BE49-F238E27FC236}">
                <a16:creationId xmlns:a16="http://schemas.microsoft.com/office/drawing/2014/main" id="{F4B628A3-1AEC-8DD6-65CE-B44AFC14E1C3}"/>
              </a:ext>
            </a:extLst>
          </p:cNvPr>
          <p:cNvPicPr>
            <a:picLocks noChangeAspect="1"/>
          </p:cNvPicPr>
          <p:nvPr/>
        </p:nvPicPr>
        <p:blipFill>
          <a:blip r:embed="rId3"/>
          <a:stretch>
            <a:fillRect/>
          </a:stretch>
        </p:blipFill>
        <p:spPr>
          <a:xfrm>
            <a:off x="380532" y="140455"/>
            <a:ext cx="1962150" cy="581025"/>
          </a:xfrm>
          <a:prstGeom prst="rect">
            <a:avLst/>
          </a:prstGeom>
        </p:spPr>
      </p:pic>
    </p:spTree>
    <p:extLst>
      <p:ext uri="{BB962C8B-B14F-4D97-AF65-F5344CB8AC3E}">
        <p14:creationId xmlns:p14="http://schemas.microsoft.com/office/powerpoint/2010/main" val="2543223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4" name="Freeform 6">
            <a:extLst>
              <a:ext uri="{FF2B5EF4-FFF2-40B4-BE49-F238E27FC236}">
                <a16:creationId xmlns:a16="http://schemas.microsoft.com/office/drawing/2014/main" id="{155D795E-4451-4EBC-9334-CC7D401CF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35" name="Rectangle 13">
            <a:extLst>
              <a:ext uri="{FF2B5EF4-FFF2-40B4-BE49-F238E27FC236}">
                <a16:creationId xmlns:a16="http://schemas.microsoft.com/office/drawing/2014/main" id="{5C7FC12F-867F-48DA-9886-AC12E5F758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15">
            <a:extLst>
              <a:ext uri="{FF2B5EF4-FFF2-40B4-BE49-F238E27FC236}">
                <a16:creationId xmlns:a16="http://schemas.microsoft.com/office/drawing/2014/main" id="{B8C7FBA7-C33F-4A38-A731-AE99FEBBF5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36791" y="3176833"/>
            <a:ext cx="10318418" cy="2581538"/>
          </a:xfrm>
        </p:spPr>
        <p:txBody>
          <a:bodyPr vert="horz" lIns="91440" tIns="45720" rIns="91440" bIns="45720" rtlCol="0" anchor="ctr">
            <a:normAutofit/>
          </a:bodyPr>
          <a:lstStyle/>
          <a:p>
            <a:pPr algn="ctr"/>
            <a:r>
              <a:rPr lang="en-US" sz="5500" spc="800"/>
              <a:t>What is the messaging kids are getting from this? </a:t>
            </a:r>
          </a:p>
        </p:txBody>
      </p:sp>
      <p:sp>
        <p:nvSpPr>
          <p:cNvPr id="3" name="Content Placeholder 2"/>
          <p:cNvSpPr>
            <a:spLocks noGrp="1"/>
          </p:cNvSpPr>
          <p:nvPr>
            <p:ph idx="1"/>
          </p:nvPr>
        </p:nvSpPr>
        <p:spPr>
          <a:xfrm>
            <a:off x="2073314" y="5830278"/>
            <a:ext cx="8045373" cy="545400"/>
          </a:xfrm>
        </p:spPr>
        <p:txBody>
          <a:bodyPr vert="horz" lIns="91440" tIns="45720" rIns="91440" bIns="45720" rtlCol="0" anchor="t">
            <a:normAutofit/>
          </a:bodyPr>
          <a:lstStyle/>
          <a:p>
            <a:pPr marL="0" indent="0" algn="ctr">
              <a:lnSpc>
                <a:spcPct val="100000"/>
              </a:lnSpc>
              <a:buNone/>
            </a:pPr>
            <a:endParaRPr lang="en-US" b="1" cap="all" spc="400" dirty="0">
              <a:solidFill>
                <a:schemeClr val="bg2"/>
              </a:solidFill>
            </a:endParaRPr>
          </a:p>
        </p:txBody>
      </p:sp>
      <p:pic>
        <p:nvPicPr>
          <p:cNvPr id="4" name="Picture 3"/>
          <p:cNvPicPr>
            <a:picLocks noChangeAspect="1"/>
          </p:cNvPicPr>
          <p:nvPr/>
        </p:nvPicPr>
        <p:blipFill rotWithShape="1">
          <a:blip r:embed="rId3"/>
          <a:srcRect t="7071" r="-1" b="28169"/>
          <a:stretch/>
        </p:blipFill>
        <p:spPr>
          <a:xfrm>
            <a:off x="-1" y="-4"/>
            <a:ext cx="3104941" cy="2828492"/>
          </a:xfrm>
          <a:prstGeom prst="rect">
            <a:avLst/>
          </a:prstGeom>
        </p:spPr>
      </p:pic>
      <p:pic>
        <p:nvPicPr>
          <p:cNvPr id="5" name="Picture 4"/>
          <p:cNvPicPr>
            <a:picLocks noChangeAspect="1"/>
          </p:cNvPicPr>
          <p:nvPr/>
        </p:nvPicPr>
        <p:blipFill rotWithShape="1">
          <a:blip r:embed="rId4"/>
          <a:srcRect t="14560" r="3" b="15602"/>
          <a:stretch/>
        </p:blipFill>
        <p:spPr>
          <a:xfrm>
            <a:off x="3069878" y="1"/>
            <a:ext cx="3044649" cy="2828492"/>
          </a:xfrm>
          <a:prstGeom prst="rect">
            <a:avLst/>
          </a:prstGeom>
        </p:spPr>
      </p:pic>
      <p:pic>
        <p:nvPicPr>
          <p:cNvPr id="6" name="Picture 5"/>
          <p:cNvPicPr>
            <a:picLocks noChangeAspect="1"/>
          </p:cNvPicPr>
          <p:nvPr/>
        </p:nvPicPr>
        <p:blipFill rotWithShape="1">
          <a:blip r:embed="rId5"/>
          <a:srcRect t="5235" b="14153"/>
          <a:stretch/>
        </p:blipFill>
        <p:spPr>
          <a:xfrm>
            <a:off x="9132382" y="10"/>
            <a:ext cx="3059616" cy="2828482"/>
          </a:xfrm>
          <a:prstGeom prst="rect">
            <a:avLst/>
          </a:prstGeom>
        </p:spPr>
      </p:pic>
      <p:pic>
        <p:nvPicPr>
          <p:cNvPr id="7" name="Picture 6"/>
          <p:cNvPicPr>
            <a:picLocks noChangeAspect="1"/>
          </p:cNvPicPr>
          <p:nvPr/>
        </p:nvPicPr>
        <p:blipFill rotWithShape="1">
          <a:blip r:embed="rId6"/>
          <a:srcRect t="12688" r="2" b="10875"/>
          <a:stretch/>
        </p:blipFill>
        <p:spPr>
          <a:xfrm>
            <a:off x="6087734" y="4"/>
            <a:ext cx="3058046" cy="2828491"/>
          </a:xfrm>
          <a:prstGeom prst="rect">
            <a:avLst/>
          </a:prstGeom>
        </p:spPr>
      </p:pic>
      <p:sp>
        <p:nvSpPr>
          <p:cNvPr id="37" name="Rectangle 17">
            <a:extLst>
              <a:ext uri="{FF2B5EF4-FFF2-40B4-BE49-F238E27FC236}">
                <a16:creationId xmlns:a16="http://schemas.microsoft.com/office/drawing/2014/main" id="{5EB5C8F0-2881-4184-92C6-0E251C42A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2828492"/>
            <a:ext cx="12188952" cy="79375"/>
          </a:xfrm>
          <a:prstGeom prst="rect">
            <a:avLst/>
          </a:prstGeom>
          <a:solidFill>
            <a:schemeClr val="bg2"/>
          </a:solidFill>
          <a:ln w="0">
            <a:noFill/>
            <a:prstDash val="solid"/>
            <a:round/>
            <a:headEnd/>
            <a:tailEnd/>
          </a:ln>
        </p:spPr>
        <p:txBody>
          <a:bodyPr rtlCol="0" anchor="ctr"/>
          <a:lstStyle/>
          <a:p>
            <a:pPr algn="ctr"/>
            <a:endParaRPr lang="en-US"/>
          </a:p>
        </p:txBody>
      </p:sp>
    </p:spTree>
    <p:extLst>
      <p:ext uri="{BB962C8B-B14F-4D97-AF65-F5344CB8AC3E}">
        <p14:creationId xmlns:p14="http://schemas.microsoft.com/office/powerpoint/2010/main" val="2110238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9DBA3C2-C92B-4CEB-868F-52A62295B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1996" y="382385"/>
            <a:ext cx="10668004" cy="1113295"/>
          </a:xfrm>
        </p:spPr>
        <p:txBody>
          <a:bodyPr anchor="b">
            <a:normAutofit/>
          </a:bodyPr>
          <a:lstStyle/>
          <a:p>
            <a:pPr algn="ctr"/>
            <a:r>
              <a:rPr lang="en-US" dirty="0"/>
              <a:t>But why? </a:t>
            </a:r>
            <a:endParaRPr lang="en-US"/>
          </a:p>
        </p:txBody>
      </p:sp>
      <p:sp>
        <p:nvSpPr>
          <p:cNvPr id="3" name="Content Placeholder 2"/>
          <p:cNvSpPr>
            <a:spLocks noGrp="1"/>
          </p:cNvSpPr>
          <p:nvPr>
            <p:ph idx="1"/>
          </p:nvPr>
        </p:nvSpPr>
        <p:spPr>
          <a:xfrm>
            <a:off x="761996" y="1785257"/>
            <a:ext cx="10668004" cy="3440539"/>
          </a:xfrm>
        </p:spPr>
        <p:txBody>
          <a:bodyPr>
            <a:normAutofit/>
          </a:bodyPr>
          <a:lstStyle/>
          <a:p>
            <a:r>
              <a:rPr lang="en-US" sz="2400"/>
              <a:t>Have you ever stopped to question why gender roles are the way they are? </a:t>
            </a:r>
          </a:p>
          <a:p>
            <a:endParaRPr lang="en-US" sz="2400"/>
          </a:p>
          <a:p>
            <a:r>
              <a:rPr lang="en-US" sz="2400"/>
              <a:t>Have you ever </a:t>
            </a:r>
            <a:r>
              <a:rPr lang="en-US" sz="2400" i="1"/>
              <a:t>wanted </a:t>
            </a:r>
            <a:r>
              <a:rPr lang="en-US" sz="2400"/>
              <a:t>to do or like something that was typically associated with your gender?</a:t>
            </a:r>
          </a:p>
          <a:p>
            <a:endParaRPr lang="en-US" sz="2400"/>
          </a:p>
          <a:p>
            <a:r>
              <a:rPr lang="en-US" sz="2400"/>
              <a:t>Did stereotypical gender roles keep you from pursuing something you were passionate about?  </a:t>
            </a:r>
          </a:p>
        </p:txBody>
      </p:sp>
      <p:sp>
        <p:nvSpPr>
          <p:cNvPr id="10" name="Freeform: Shape 9">
            <a:extLst>
              <a:ext uri="{FF2B5EF4-FFF2-40B4-BE49-F238E27FC236}">
                <a16:creationId xmlns:a16="http://schemas.microsoft.com/office/drawing/2014/main" id="{0A5C11C9-65D2-491A-A266-6ADBD2CB44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06736"/>
            <a:ext cx="12191998" cy="851265"/>
          </a:xfrm>
          <a:custGeom>
            <a:avLst/>
            <a:gdLst>
              <a:gd name="connsiteX0" fmla="*/ 619389 w 12191998"/>
              <a:gd name="connsiteY0" fmla="*/ 0 h 851265"/>
              <a:gd name="connsiteX1" fmla="*/ 687652 w 12191998"/>
              <a:gd name="connsiteY1" fmla="*/ 3175 h 851265"/>
              <a:gd name="connsiteX2" fmla="*/ 747977 w 12191998"/>
              <a:gd name="connsiteY2" fmla="*/ 9525 h 851265"/>
              <a:gd name="connsiteX3" fmla="*/ 800364 w 12191998"/>
              <a:gd name="connsiteY3" fmla="*/ 20637 h 851265"/>
              <a:gd name="connsiteX4" fmla="*/ 846402 w 12191998"/>
              <a:gd name="connsiteY4" fmla="*/ 36512 h 851265"/>
              <a:gd name="connsiteX5" fmla="*/ 887677 w 12191998"/>
              <a:gd name="connsiteY5" fmla="*/ 52387 h 851265"/>
              <a:gd name="connsiteX6" fmla="*/ 924189 w 12191998"/>
              <a:gd name="connsiteY6" fmla="*/ 68262 h 851265"/>
              <a:gd name="connsiteX7" fmla="*/ 962289 w 12191998"/>
              <a:gd name="connsiteY7" fmla="*/ 87312 h 851265"/>
              <a:gd name="connsiteX8" fmla="*/ 1000389 w 12191998"/>
              <a:gd name="connsiteY8" fmla="*/ 106362 h 851265"/>
              <a:gd name="connsiteX9" fmla="*/ 1036902 w 12191998"/>
              <a:gd name="connsiteY9" fmla="*/ 125412 h 851265"/>
              <a:gd name="connsiteX10" fmla="*/ 1078177 w 12191998"/>
              <a:gd name="connsiteY10" fmla="*/ 141287 h 851265"/>
              <a:gd name="connsiteX11" fmla="*/ 1124214 w 12191998"/>
              <a:gd name="connsiteY11" fmla="*/ 155575 h 851265"/>
              <a:gd name="connsiteX12" fmla="*/ 1176602 w 12191998"/>
              <a:gd name="connsiteY12" fmla="*/ 166687 h 851265"/>
              <a:gd name="connsiteX13" fmla="*/ 1236927 w 12191998"/>
              <a:gd name="connsiteY13" fmla="*/ 174625 h 851265"/>
              <a:gd name="connsiteX14" fmla="*/ 1305189 w 12191998"/>
              <a:gd name="connsiteY14" fmla="*/ 176212 h 851265"/>
              <a:gd name="connsiteX15" fmla="*/ 1373452 w 12191998"/>
              <a:gd name="connsiteY15" fmla="*/ 174625 h 851265"/>
              <a:gd name="connsiteX16" fmla="*/ 1433777 w 12191998"/>
              <a:gd name="connsiteY16" fmla="*/ 166687 h 851265"/>
              <a:gd name="connsiteX17" fmla="*/ 1486164 w 12191998"/>
              <a:gd name="connsiteY17" fmla="*/ 155575 h 851265"/>
              <a:gd name="connsiteX18" fmla="*/ 1532202 w 12191998"/>
              <a:gd name="connsiteY18" fmla="*/ 141287 h 851265"/>
              <a:gd name="connsiteX19" fmla="*/ 1573477 w 12191998"/>
              <a:gd name="connsiteY19" fmla="*/ 125412 h 851265"/>
              <a:gd name="connsiteX20" fmla="*/ 1609989 w 12191998"/>
              <a:gd name="connsiteY20" fmla="*/ 106362 h 851265"/>
              <a:gd name="connsiteX21" fmla="*/ 1648089 w 12191998"/>
              <a:gd name="connsiteY21" fmla="*/ 87312 h 851265"/>
              <a:gd name="connsiteX22" fmla="*/ 1686189 w 12191998"/>
              <a:gd name="connsiteY22" fmla="*/ 68262 h 851265"/>
              <a:gd name="connsiteX23" fmla="*/ 1722702 w 12191998"/>
              <a:gd name="connsiteY23" fmla="*/ 52387 h 851265"/>
              <a:gd name="connsiteX24" fmla="*/ 1763977 w 12191998"/>
              <a:gd name="connsiteY24" fmla="*/ 36512 h 851265"/>
              <a:gd name="connsiteX25" fmla="*/ 1810014 w 12191998"/>
              <a:gd name="connsiteY25" fmla="*/ 20637 h 851265"/>
              <a:gd name="connsiteX26" fmla="*/ 1862402 w 12191998"/>
              <a:gd name="connsiteY26" fmla="*/ 9525 h 851265"/>
              <a:gd name="connsiteX27" fmla="*/ 1922727 w 12191998"/>
              <a:gd name="connsiteY27" fmla="*/ 3175 h 851265"/>
              <a:gd name="connsiteX28" fmla="*/ 1990989 w 12191998"/>
              <a:gd name="connsiteY28" fmla="*/ 0 h 851265"/>
              <a:gd name="connsiteX29" fmla="*/ 2059252 w 12191998"/>
              <a:gd name="connsiteY29" fmla="*/ 3175 h 851265"/>
              <a:gd name="connsiteX30" fmla="*/ 2119577 w 12191998"/>
              <a:gd name="connsiteY30" fmla="*/ 9525 h 851265"/>
              <a:gd name="connsiteX31" fmla="*/ 2171964 w 12191998"/>
              <a:gd name="connsiteY31" fmla="*/ 20637 h 851265"/>
              <a:gd name="connsiteX32" fmla="*/ 2218002 w 12191998"/>
              <a:gd name="connsiteY32" fmla="*/ 36512 h 851265"/>
              <a:gd name="connsiteX33" fmla="*/ 2259277 w 12191998"/>
              <a:gd name="connsiteY33" fmla="*/ 52387 h 851265"/>
              <a:gd name="connsiteX34" fmla="*/ 2295789 w 12191998"/>
              <a:gd name="connsiteY34" fmla="*/ 68262 h 851265"/>
              <a:gd name="connsiteX35" fmla="*/ 2333889 w 12191998"/>
              <a:gd name="connsiteY35" fmla="*/ 87312 h 851265"/>
              <a:gd name="connsiteX36" fmla="*/ 2371989 w 12191998"/>
              <a:gd name="connsiteY36" fmla="*/ 106362 h 851265"/>
              <a:gd name="connsiteX37" fmla="*/ 2408502 w 12191998"/>
              <a:gd name="connsiteY37" fmla="*/ 125412 h 851265"/>
              <a:gd name="connsiteX38" fmla="*/ 2449777 w 12191998"/>
              <a:gd name="connsiteY38" fmla="*/ 141287 h 851265"/>
              <a:gd name="connsiteX39" fmla="*/ 2495814 w 12191998"/>
              <a:gd name="connsiteY39" fmla="*/ 155575 h 851265"/>
              <a:gd name="connsiteX40" fmla="*/ 2548202 w 12191998"/>
              <a:gd name="connsiteY40" fmla="*/ 166687 h 851265"/>
              <a:gd name="connsiteX41" fmla="*/ 2608527 w 12191998"/>
              <a:gd name="connsiteY41" fmla="*/ 174625 h 851265"/>
              <a:gd name="connsiteX42" fmla="*/ 2676789 w 12191998"/>
              <a:gd name="connsiteY42" fmla="*/ 176212 h 851265"/>
              <a:gd name="connsiteX43" fmla="*/ 2745052 w 12191998"/>
              <a:gd name="connsiteY43" fmla="*/ 174625 h 851265"/>
              <a:gd name="connsiteX44" fmla="*/ 2805377 w 12191998"/>
              <a:gd name="connsiteY44" fmla="*/ 166687 h 851265"/>
              <a:gd name="connsiteX45" fmla="*/ 2857764 w 12191998"/>
              <a:gd name="connsiteY45" fmla="*/ 155575 h 851265"/>
              <a:gd name="connsiteX46" fmla="*/ 2903802 w 12191998"/>
              <a:gd name="connsiteY46" fmla="*/ 141287 h 851265"/>
              <a:gd name="connsiteX47" fmla="*/ 2945077 w 12191998"/>
              <a:gd name="connsiteY47" fmla="*/ 125412 h 851265"/>
              <a:gd name="connsiteX48" fmla="*/ 2981589 w 12191998"/>
              <a:gd name="connsiteY48" fmla="*/ 106362 h 851265"/>
              <a:gd name="connsiteX49" fmla="*/ 3019689 w 12191998"/>
              <a:gd name="connsiteY49" fmla="*/ 87312 h 851265"/>
              <a:gd name="connsiteX50" fmla="*/ 3057789 w 12191998"/>
              <a:gd name="connsiteY50" fmla="*/ 68262 h 851265"/>
              <a:gd name="connsiteX51" fmla="*/ 3094302 w 12191998"/>
              <a:gd name="connsiteY51" fmla="*/ 52387 h 851265"/>
              <a:gd name="connsiteX52" fmla="*/ 3135577 w 12191998"/>
              <a:gd name="connsiteY52" fmla="*/ 36512 h 851265"/>
              <a:gd name="connsiteX53" fmla="*/ 3181614 w 12191998"/>
              <a:gd name="connsiteY53" fmla="*/ 20637 h 851265"/>
              <a:gd name="connsiteX54" fmla="*/ 3234002 w 12191998"/>
              <a:gd name="connsiteY54" fmla="*/ 9525 h 851265"/>
              <a:gd name="connsiteX55" fmla="*/ 3294327 w 12191998"/>
              <a:gd name="connsiteY55" fmla="*/ 3175 h 851265"/>
              <a:gd name="connsiteX56" fmla="*/ 3361002 w 12191998"/>
              <a:gd name="connsiteY56" fmla="*/ 0 h 851265"/>
              <a:gd name="connsiteX57" fmla="*/ 3430852 w 12191998"/>
              <a:gd name="connsiteY57" fmla="*/ 3175 h 851265"/>
              <a:gd name="connsiteX58" fmla="*/ 3491177 w 12191998"/>
              <a:gd name="connsiteY58" fmla="*/ 9525 h 851265"/>
              <a:gd name="connsiteX59" fmla="*/ 3543564 w 12191998"/>
              <a:gd name="connsiteY59" fmla="*/ 20637 h 851265"/>
              <a:gd name="connsiteX60" fmla="*/ 3589602 w 12191998"/>
              <a:gd name="connsiteY60" fmla="*/ 36512 h 851265"/>
              <a:gd name="connsiteX61" fmla="*/ 3630877 w 12191998"/>
              <a:gd name="connsiteY61" fmla="*/ 52387 h 851265"/>
              <a:gd name="connsiteX62" fmla="*/ 3667389 w 12191998"/>
              <a:gd name="connsiteY62" fmla="*/ 68262 h 851265"/>
              <a:gd name="connsiteX63" fmla="*/ 3705489 w 12191998"/>
              <a:gd name="connsiteY63" fmla="*/ 87312 h 851265"/>
              <a:gd name="connsiteX64" fmla="*/ 3743589 w 12191998"/>
              <a:gd name="connsiteY64" fmla="*/ 106362 h 851265"/>
              <a:gd name="connsiteX65" fmla="*/ 3780102 w 12191998"/>
              <a:gd name="connsiteY65" fmla="*/ 125412 h 851265"/>
              <a:gd name="connsiteX66" fmla="*/ 3821377 w 12191998"/>
              <a:gd name="connsiteY66" fmla="*/ 141287 h 851265"/>
              <a:gd name="connsiteX67" fmla="*/ 3867414 w 12191998"/>
              <a:gd name="connsiteY67" fmla="*/ 155575 h 851265"/>
              <a:gd name="connsiteX68" fmla="*/ 3919802 w 12191998"/>
              <a:gd name="connsiteY68" fmla="*/ 166687 h 851265"/>
              <a:gd name="connsiteX69" fmla="*/ 3980127 w 12191998"/>
              <a:gd name="connsiteY69" fmla="*/ 174625 h 851265"/>
              <a:gd name="connsiteX70" fmla="*/ 4048389 w 12191998"/>
              <a:gd name="connsiteY70" fmla="*/ 176212 h 851265"/>
              <a:gd name="connsiteX71" fmla="*/ 4116652 w 12191998"/>
              <a:gd name="connsiteY71" fmla="*/ 174625 h 851265"/>
              <a:gd name="connsiteX72" fmla="*/ 4176977 w 12191998"/>
              <a:gd name="connsiteY72" fmla="*/ 166687 h 851265"/>
              <a:gd name="connsiteX73" fmla="*/ 4229364 w 12191998"/>
              <a:gd name="connsiteY73" fmla="*/ 155575 h 851265"/>
              <a:gd name="connsiteX74" fmla="*/ 4275402 w 12191998"/>
              <a:gd name="connsiteY74" fmla="*/ 141287 h 851265"/>
              <a:gd name="connsiteX75" fmla="*/ 4316677 w 12191998"/>
              <a:gd name="connsiteY75" fmla="*/ 125412 h 851265"/>
              <a:gd name="connsiteX76" fmla="*/ 4353189 w 12191998"/>
              <a:gd name="connsiteY76" fmla="*/ 106362 h 851265"/>
              <a:gd name="connsiteX77" fmla="*/ 4429389 w 12191998"/>
              <a:gd name="connsiteY77" fmla="*/ 68262 h 851265"/>
              <a:gd name="connsiteX78" fmla="*/ 4465902 w 12191998"/>
              <a:gd name="connsiteY78" fmla="*/ 52387 h 851265"/>
              <a:gd name="connsiteX79" fmla="*/ 4507177 w 12191998"/>
              <a:gd name="connsiteY79" fmla="*/ 36512 h 851265"/>
              <a:gd name="connsiteX80" fmla="*/ 4553216 w 12191998"/>
              <a:gd name="connsiteY80" fmla="*/ 20637 h 851265"/>
              <a:gd name="connsiteX81" fmla="*/ 4605602 w 12191998"/>
              <a:gd name="connsiteY81" fmla="*/ 9525 h 851265"/>
              <a:gd name="connsiteX82" fmla="*/ 4665928 w 12191998"/>
              <a:gd name="connsiteY82" fmla="*/ 3175 h 851265"/>
              <a:gd name="connsiteX83" fmla="*/ 4734189 w 12191998"/>
              <a:gd name="connsiteY83" fmla="*/ 0 h 851265"/>
              <a:gd name="connsiteX84" fmla="*/ 4802453 w 12191998"/>
              <a:gd name="connsiteY84" fmla="*/ 3175 h 851265"/>
              <a:gd name="connsiteX85" fmla="*/ 4862777 w 12191998"/>
              <a:gd name="connsiteY85" fmla="*/ 9525 h 851265"/>
              <a:gd name="connsiteX86" fmla="*/ 4915165 w 12191998"/>
              <a:gd name="connsiteY86" fmla="*/ 20637 h 851265"/>
              <a:gd name="connsiteX87" fmla="*/ 4961202 w 12191998"/>
              <a:gd name="connsiteY87" fmla="*/ 36512 h 851265"/>
              <a:gd name="connsiteX88" fmla="*/ 5002478 w 12191998"/>
              <a:gd name="connsiteY88" fmla="*/ 52387 h 851265"/>
              <a:gd name="connsiteX89" fmla="*/ 5038989 w 12191998"/>
              <a:gd name="connsiteY89" fmla="*/ 68262 h 851265"/>
              <a:gd name="connsiteX90" fmla="*/ 5077091 w 12191998"/>
              <a:gd name="connsiteY90" fmla="*/ 87312 h 851265"/>
              <a:gd name="connsiteX91" fmla="*/ 5115189 w 12191998"/>
              <a:gd name="connsiteY91" fmla="*/ 106362 h 851265"/>
              <a:gd name="connsiteX92" fmla="*/ 5151702 w 12191998"/>
              <a:gd name="connsiteY92" fmla="*/ 125412 h 851265"/>
              <a:gd name="connsiteX93" fmla="*/ 5192978 w 12191998"/>
              <a:gd name="connsiteY93" fmla="*/ 141287 h 851265"/>
              <a:gd name="connsiteX94" fmla="*/ 5239014 w 12191998"/>
              <a:gd name="connsiteY94" fmla="*/ 155575 h 851265"/>
              <a:gd name="connsiteX95" fmla="*/ 5291401 w 12191998"/>
              <a:gd name="connsiteY95" fmla="*/ 166687 h 851265"/>
              <a:gd name="connsiteX96" fmla="*/ 5351727 w 12191998"/>
              <a:gd name="connsiteY96" fmla="*/ 174625 h 851265"/>
              <a:gd name="connsiteX97" fmla="*/ 5410199 w 12191998"/>
              <a:gd name="connsiteY97" fmla="*/ 175985 h 851265"/>
              <a:gd name="connsiteX98" fmla="*/ 5468671 w 12191998"/>
              <a:gd name="connsiteY98" fmla="*/ 174625 h 851265"/>
              <a:gd name="connsiteX99" fmla="*/ 5528996 w 12191998"/>
              <a:gd name="connsiteY99" fmla="*/ 166687 h 851265"/>
              <a:gd name="connsiteX100" fmla="*/ 5581383 w 12191998"/>
              <a:gd name="connsiteY100" fmla="*/ 155575 h 851265"/>
              <a:gd name="connsiteX101" fmla="*/ 5627421 w 12191998"/>
              <a:gd name="connsiteY101" fmla="*/ 141287 h 851265"/>
              <a:gd name="connsiteX102" fmla="*/ 5668696 w 12191998"/>
              <a:gd name="connsiteY102" fmla="*/ 125412 h 851265"/>
              <a:gd name="connsiteX103" fmla="*/ 5705210 w 12191998"/>
              <a:gd name="connsiteY103" fmla="*/ 106362 h 851265"/>
              <a:gd name="connsiteX104" fmla="*/ 5743308 w 12191998"/>
              <a:gd name="connsiteY104" fmla="*/ 87312 h 851265"/>
              <a:gd name="connsiteX105" fmla="*/ 5781408 w 12191998"/>
              <a:gd name="connsiteY105" fmla="*/ 68262 h 851265"/>
              <a:gd name="connsiteX106" fmla="*/ 5817921 w 12191998"/>
              <a:gd name="connsiteY106" fmla="*/ 52387 h 851265"/>
              <a:gd name="connsiteX107" fmla="*/ 5859196 w 12191998"/>
              <a:gd name="connsiteY107" fmla="*/ 36512 h 851265"/>
              <a:gd name="connsiteX108" fmla="*/ 5905234 w 12191998"/>
              <a:gd name="connsiteY108" fmla="*/ 20637 h 851265"/>
              <a:gd name="connsiteX109" fmla="*/ 5957621 w 12191998"/>
              <a:gd name="connsiteY109" fmla="*/ 9525 h 851265"/>
              <a:gd name="connsiteX110" fmla="*/ 6017948 w 12191998"/>
              <a:gd name="connsiteY110" fmla="*/ 3175 h 851265"/>
              <a:gd name="connsiteX111" fmla="*/ 6086210 w 12191998"/>
              <a:gd name="connsiteY111" fmla="*/ 0 h 851265"/>
              <a:gd name="connsiteX112" fmla="*/ 6095999 w 12191998"/>
              <a:gd name="connsiteY112" fmla="*/ 455 h 851265"/>
              <a:gd name="connsiteX113" fmla="*/ 6105789 w 12191998"/>
              <a:gd name="connsiteY113" fmla="*/ 0 h 851265"/>
              <a:gd name="connsiteX114" fmla="*/ 6174052 w 12191998"/>
              <a:gd name="connsiteY114" fmla="*/ 3175 h 851265"/>
              <a:gd name="connsiteX115" fmla="*/ 6234377 w 12191998"/>
              <a:gd name="connsiteY115" fmla="*/ 9525 h 851265"/>
              <a:gd name="connsiteX116" fmla="*/ 6286764 w 12191998"/>
              <a:gd name="connsiteY116" fmla="*/ 20637 h 851265"/>
              <a:gd name="connsiteX117" fmla="*/ 6332802 w 12191998"/>
              <a:gd name="connsiteY117" fmla="*/ 36512 h 851265"/>
              <a:gd name="connsiteX118" fmla="*/ 6374077 w 12191998"/>
              <a:gd name="connsiteY118" fmla="*/ 52387 h 851265"/>
              <a:gd name="connsiteX119" fmla="*/ 6410589 w 12191998"/>
              <a:gd name="connsiteY119" fmla="*/ 68262 h 851265"/>
              <a:gd name="connsiteX120" fmla="*/ 6448689 w 12191998"/>
              <a:gd name="connsiteY120" fmla="*/ 87312 h 851265"/>
              <a:gd name="connsiteX121" fmla="*/ 6486789 w 12191998"/>
              <a:gd name="connsiteY121" fmla="*/ 106362 h 851265"/>
              <a:gd name="connsiteX122" fmla="*/ 6523302 w 12191998"/>
              <a:gd name="connsiteY122" fmla="*/ 125412 h 851265"/>
              <a:gd name="connsiteX123" fmla="*/ 6564577 w 12191998"/>
              <a:gd name="connsiteY123" fmla="*/ 141287 h 851265"/>
              <a:gd name="connsiteX124" fmla="*/ 6610614 w 12191998"/>
              <a:gd name="connsiteY124" fmla="*/ 155575 h 851265"/>
              <a:gd name="connsiteX125" fmla="*/ 6663002 w 12191998"/>
              <a:gd name="connsiteY125" fmla="*/ 166687 h 851265"/>
              <a:gd name="connsiteX126" fmla="*/ 6723327 w 12191998"/>
              <a:gd name="connsiteY126" fmla="*/ 174625 h 851265"/>
              <a:gd name="connsiteX127" fmla="*/ 6781799 w 12191998"/>
              <a:gd name="connsiteY127" fmla="*/ 175985 h 851265"/>
              <a:gd name="connsiteX128" fmla="*/ 6840271 w 12191998"/>
              <a:gd name="connsiteY128" fmla="*/ 174625 h 851265"/>
              <a:gd name="connsiteX129" fmla="*/ 6900596 w 12191998"/>
              <a:gd name="connsiteY129" fmla="*/ 166687 h 851265"/>
              <a:gd name="connsiteX130" fmla="*/ 6952983 w 12191998"/>
              <a:gd name="connsiteY130" fmla="*/ 155575 h 851265"/>
              <a:gd name="connsiteX131" fmla="*/ 6999021 w 12191998"/>
              <a:gd name="connsiteY131" fmla="*/ 141287 h 851265"/>
              <a:gd name="connsiteX132" fmla="*/ 7040296 w 12191998"/>
              <a:gd name="connsiteY132" fmla="*/ 125412 h 851265"/>
              <a:gd name="connsiteX133" fmla="*/ 7076808 w 12191998"/>
              <a:gd name="connsiteY133" fmla="*/ 106362 h 851265"/>
              <a:gd name="connsiteX134" fmla="*/ 7114908 w 12191998"/>
              <a:gd name="connsiteY134" fmla="*/ 87312 h 851265"/>
              <a:gd name="connsiteX135" fmla="*/ 7153008 w 12191998"/>
              <a:gd name="connsiteY135" fmla="*/ 68262 h 851265"/>
              <a:gd name="connsiteX136" fmla="*/ 7189521 w 12191998"/>
              <a:gd name="connsiteY136" fmla="*/ 52387 h 851265"/>
              <a:gd name="connsiteX137" fmla="*/ 7230796 w 12191998"/>
              <a:gd name="connsiteY137" fmla="*/ 36512 h 851265"/>
              <a:gd name="connsiteX138" fmla="*/ 7276833 w 12191998"/>
              <a:gd name="connsiteY138" fmla="*/ 20637 h 851265"/>
              <a:gd name="connsiteX139" fmla="*/ 7329221 w 12191998"/>
              <a:gd name="connsiteY139" fmla="*/ 9525 h 851265"/>
              <a:gd name="connsiteX140" fmla="*/ 7389546 w 12191998"/>
              <a:gd name="connsiteY140" fmla="*/ 3175 h 851265"/>
              <a:gd name="connsiteX141" fmla="*/ 7457808 w 12191998"/>
              <a:gd name="connsiteY141" fmla="*/ 0 h 851265"/>
              <a:gd name="connsiteX142" fmla="*/ 7526071 w 12191998"/>
              <a:gd name="connsiteY142" fmla="*/ 3175 h 851265"/>
              <a:gd name="connsiteX143" fmla="*/ 7586396 w 12191998"/>
              <a:gd name="connsiteY143" fmla="*/ 9525 h 851265"/>
              <a:gd name="connsiteX144" fmla="*/ 7638783 w 12191998"/>
              <a:gd name="connsiteY144" fmla="*/ 20637 h 851265"/>
              <a:gd name="connsiteX145" fmla="*/ 7684821 w 12191998"/>
              <a:gd name="connsiteY145" fmla="*/ 36512 h 851265"/>
              <a:gd name="connsiteX146" fmla="*/ 7726096 w 12191998"/>
              <a:gd name="connsiteY146" fmla="*/ 52387 h 851265"/>
              <a:gd name="connsiteX147" fmla="*/ 7762608 w 12191998"/>
              <a:gd name="connsiteY147" fmla="*/ 68262 h 851265"/>
              <a:gd name="connsiteX148" fmla="*/ 7800708 w 12191998"/>
              <a:gd name="connsiteY148" fmla="*/ 87312 h 851265"/>
              <a:gd name="connsiteX149" fmla="*/ 7838808 w 12191998"/>
              <a:gd name="connsiteY149" fmla="*/ 106362 h 851265"/>
              <a:gd name="connsiteX150" fmla="*/ 7875321 w 12191998"/>
              <a:gd name="connsiteY150" fmla="*/ 125412 h 851265"/>
              <a:gd name="connsiteX151" fmla="*/ 7916596 w 12191998"/>
              <a:gd name="connsiteY151" fmla="*/ 141287 h 851265"/>
              <a:gd name="connsiteX152" fmla="*/ 7962633 w 12191998"/>
              <a:gd name="connsiteY152" fmla="*/ 155575 h 851265"/>
              <a:gd name="connsiteX153" fmla="*/ 8015021 w 12191998"/>
              <a:gd name="connsiteY153" fmla="*/ 166687 h 851265"/>
              <a:gd name="connsiteX154" fmla="*/ 8075346 w 12191998"/>
              <a:gd name="connsiteY154" fmla="*/ 174625 h 851265"/>
              <a:gd name="connsiteX155" fmla="*/ 8143608 w 12191998"/>
              <a:gd name="connsiteY155" fmla="*/ 176212 h 851265"/>
              <a:gd name="connsiteX156" fmla="*/ 8211871 w 12191998"/>
              <a:gd name="connsiteY156" fmla="*/ 174625 h 851265"/>
              <a:gd name="connsiteX157" fmla="*/ 8272196 w 12191998"/>
              <a:gd name="connsiteY157" fmla="*/ 166687 h 851265"/>
              <a:gd name="connsiteX158" fmla="*/ 8324583 w 12191998"/>
              <a:gd name="connsiteY158" fmla="*/ 155575 h 851265"/>
              <a:gd name="connsiteX159" fmla="*/ 8370621 w 12191998"/>
              <a:gd name="connsiteY159" fmla="*/ 141287 h 851265"/>
              <a:gd name="connsiteX160" fmla="*/ 8411896 w 12191998"/>
              <a:gd name="connsiteY160" fmla="*/ 125412 h 851265"/>
              <a:gd name="connsiteX161" fmla="*/ 8448408 w 12191998"/>
              <a:gd name="connsiteY161" fmla="*/ 106362 h 851265"/>
              <a:gd name="connsiteX162" fmla="*/ 8486508 w 12191998"/>
              <a:gd name="connsiteY162" fmla="*/ 87312 h 851265"/>
              <a:gd name="connsiteX163" fmla="*/ 8524608 w 12191998"/>
              <a:gd name="connsiteY163" fmla="*/ 68262 h 851265"/>
              <a:gd name="connsiteX164" fmla="*/ 8561120 w 12191998"/>
              <a:gd name="connsiteY164" fmla="*/ 52387 h 851265"/>
              <a:gd name="connsiteX165" fmla="*/ 8602396 w 12191998"/>
              <a:gd name="connsiteY165" fmla="*/ 36512 h 851265"/>
              <a:gd name="connsiteX166" fmla="*/ 8648432 w 12191998"/>
              <a:gd name="connsiteY166" fmla="*/ 20637 h 851265"/>
              <a:gd name="connsiteX167" fmla="*/ 8700820 w 12191998"/>
              <a:gd name="connsiteY167" fmla="*/ 9525 h 851265"/>
              <a:gd name="connsiteX168" fmla="*/ 8761146 w 12191998"/>
              <a:gd name="connsiteY168" fmla="*/ 3175 h 851265"/>
              <a:gd name="connsiteX169" fmla="*/ 8827820 w 12191998"/>
              <a:gd name="connsiteY169" fmla="*/ 0 h 851265"/>
              <a:gd name="connsiteX170" fmla="*/ 8897670 w 12191998"/>
              <a:gd name="connsiteY170" fmla="*/ 3175 h 851265"/>
              <a:gd name="connsiteX171" fmla="*/ 8957996 w 12191998"/>
              <a:gd name="connsiteY171" fmla="*/ 9525 h 851265"/>
              <a:gd name="connsiteX172" fmla="*/ 9010382 w 12191998"/>
              <a:gd name="connsiteY172" fmla="*/ 20637 h 851265"/>
              <a:gd name="connsiteX173" fmla="*/ 9056420 w 12191998"/>
              <a:gd name="connsiteY173" fmla="*/ 36512 h 851265"/>
              <a:gd name="connsiteX174" fmla="*/ 9097696 w 12191998"/>
              <a:gd name="connsiteY174" fmla="*/ 52387 h 851265"/>
              <a:gd name="connsiteX175" fmla="*/ 9134208 w 12191998"/>
              <a:gd name="connsiteY175" fmla="*/ 68262 h 851265"/>
              <a:gd name="connsiteX176" fmla="*/ 9172308 w 12191998"/>
              <a:gd name="connsiteY176" fmla="*/ 87312 h 851265"/>
              <a:gd name="connsiteX177" fmla="*/ 9210408 w 12191998"/>
              <a:gd name="connsiteY177" fmla="*/ 106362 h 851265"/>
              <a:gd name="connsiteX178" fmla="*/ 9246920 w 12191998"/>
              <a:gd name="connsiteY178" fmla="*/ 125412 h 851265"/>
              <a:gd name="connsiteX179" fmla="*/ 9288196 w 12191998"/>
              <a:gd name="connsiteY179" fmla="*/ 141287 h 851265"/>
              <a:gd name="connsiteX180" fmla="*/ 9334232 w 12191998"/>
              <a:gd name="connsiteY180" fmla="*/ 155575 h 851265"/>
              <a:gd name="connsiteX181" fmla="*/ 9386620 w 12191998"/>
              <a:gd name="connsiteY181" fmla="*/ 166687 h 851265"/>
              <a:gd name="connsiteX182" fmla="*/ 9446946 w 12191998"/>
              <a:gd name="connsiteY182" fmla="*/ 174625 h 851265"/>
              <a:gd name="connsiteX183" fmla="*/ 9515208 w 12191998"/>
              <a:gd name="connsiteY183" fmla="*/ 176212 h 851265"/>
              <a:gd name="connsiteX184" fmla="*/ 9583470 w 12191998"/>
              <a:gd name="connsiteY184" fmla="*/ 174625 h 851265"/>
              <a:gd name="connsiteX185" fmla="*/ 9643796 w 12191998"/>
              <a:gd name="connsiteY185" fmla="*/ 166687 h 851265"/>
              <a:gd name="connsiteX186" fmla="*/ 9696182 w 12191998"/>
              <a:gd name="connsiteY186" fmla="*/ 155575 h 851265"/>
              <a:gd name="connsiteX187" fmla="*/ 9742220 w 12191998"/>
              <a:gd name="connsiteY187" fmla="*/ 141287 h 851265"/>
              <a:gd name="connsiteX188" fmla="*/ 9783496 w 12191998"/>
              <a:gd name="connsiteY188" fmla="*/ 125412 h 851265"/>
              <a:gd name="connsiteX189" fmla="*/ 9820008 w 12191998"/>
              <a:gd name="connsiteY189" fmla="*/ 106362 h 851265"/>
              <a:gd name="connsiteX190" fmla="*/ 9896208 w 12191998"/>
              <a:gd name="connsiteY190" fmla="*/ 68262 h 851265"/>
              <a:gd name="connsiteX191" fmla="*/ 9932720 w 12191998"/>
              <a:gd name="connsiteY191" fmla="*/ 52387 h 851265"/>
              <a:gd name="connsiteX192" fmla="*/ 9973996 w 12191998"/>
              <a:gd name="connsiteY192" fmla="*/ 36512 h 851265"/>
              <a:gd name="connsiteX193" fmla="*/ 10020032 w 12191998"/>
              <a:gd name="connsiteY193" fmla="*/ 20637 h 851265"/>
              <a:gd name="connsiteX194" fmla="*/ 10072420 w 12191998"/>
              <a:gd name="connsiteY194" fmla="*/ 9525 h 851265"/>
              <a:gd name="connsiteX195" fmla="*/ 10132746 w 12191998"/>
              <a:gd name="connsiteY195" fmla="*/ 3175 h 851265"/>
              <a:gd name="connsiteX196" fmla="*/ 10201008 w 12191998"/>
              <a:gd name="connsiteY196" fmla="*/ 0 h 851265"/>
              <a:gd name="connsiteX197" fmla="*/ 10269270 w 12191998"/>
              <a:gd name="connsiteY197" fmla="*/ 3175 h 851265"/>
              <a:gd name="connsiteX198" fmla="*/ 10329596 w 12191998"/>
              <a:gd name="connsiteY198" fmla="*/ 9525 h 851265"/>
              <a:gd name="connsiteX199" fmla="*/ 10381982 w 12191998"/>
              <a:gd name="connsiteY199" fmla="*/ 20637 h 851265"/>
              <a:gd name="connsiteX200" fmla="*/ 10428020 w 12191998"/>
              <a:gd name="connsiteY200" fmla="*/ 36512 h 851265"/>
              <a:gd name="connsiteX201" fmla="*/ 10469296 w 12191998"/>
              <a:gd name="connsiteY201" fmla="*/ 52387 h 851265"/>
              <a:gd name="connsiteX202" fmla="*/ 10505808 w 12191998"/>
              <a:gd name="connsiteY202" fmla="*/ 68262 h 851265"/>
              <a:gd name="connsiteX203" fmla="*/ 10543908 w 12191998"/>
              <a:gd name="connsiteY203" fmla="*/ 87312 h 851265"/>
              <a:gd name="connsiteX204" fmla="*/ 10582008 w 12191998"/>
              <a:gd name="connsiteY204" fmla="*/ 106362 h 851265"/>
              <a:gd name="connsiteX205" fmla="*/ 10618520 w 12191998"/>
              <a:gd name="connsiteY205" fmla="*/ 125412 h 851265"/>
              <a:gd name="connsiteX206" fmla="*/ 10659796 w 12191998"/>
              <a:gd name="connsiteY206" fmla="*/ 141287 h 851265"/>
              <a:gd name="connsiteX207" fmla="*/ 10705832 w 12191998"/>
              <a:gd name="connsiteY207" fmla="*/ 155575 h 851265"/>
              <a:gd name="connsiteX208" fmla="*/ 10758220 w 12191998"/>
              <a:gd name="connsiteY208" fmla="*/ 166687 h 851265"/>
              <a:gd name="connsiteX209" fmla="*/ 10818546 w 12191998"/>
              <a:gd name="connsiteY209" fmla="*/ 174625 h 851265"/>
              <a:gd name="connsiteX210" fmla="*/ 10886808 w 12191998"/>
              <a:gd name="connsiteY210" fmla="*/ 176212 h 851265"/>
              <a:gd name="connsiteX211" fmla="*/ 10955070 w 12191998"/>
              <a:gd name="connsiteY211" fmla="*/ 174625 h 851265"/>
              <a:gd name="connsiteX212" fmla="*/ 11015396 w 12191998"/>
              <a:gd name="connsiteY212" fmla="*/ 166687 h 851265"/>
              <a:gd name="connsiteX213" fmla="*/ 11067782 w 12191998"/>
              <a:gd name="connsiteY213" fmla="*/ 155575 h 851265"/>
              <a:gd name="connsiteX214" fmla="*/ 11113820 w 12191998"/>
              <a:gd name="connsiteY214" fmla="*/ 141287 h 851265"/>
              <a:gd name="connsiteX215" fmla="*/ 11155096 w 12191998"/>
              <a:gd name="connsiteY215" fmla="*/ 125412 h 851265"/>
              <a:gd name="connsiteX216" fmla="*/ 11191608 w 12191998"/>
              <a:gd name="connsiteY216" fmla="*/ 106362 h 851265"/>
              <a:gd name="connsiteX217" fmla="*/ 11229708 w 12191998"/>
              <a:gd name="connsiteY217" fmla="*/ 87312 h 851265"/>
              <a:gd name="connsiteX218" fmla="*/ 11267808 w 12191998"/>
              <a:gd name="connsiteY218" fmla="*/ 68262 h 851265"/>
              <a:gd name="connsiteX219" fmla="*/ 11304320 w 12191998"/>
              <a:gd name="connsiteY219" fmla="*/ 52387 h 851265"/>
              <a:gd name="connsiteX220" fmla="*/ 11345596 w 12191998"/>
              <a:gd name="connsiteY220" fmla="*/ 36512 h 851265"/>
              <a:gd name="connsiteX221" fmla="*/ 11391632 w 12191998"/>
              <a:gd name="connsiteY221" fmla="*/ 20637 h 851265"/>
              <a:gd name="connsiteX222" fmla="*/ 11444020 w 12191998"/>
              <a:gd name="connsiteY222" fmla="*/ 9525 h 851265"/>
              <a:gd name="connsiteX223" fmla="*/ 11504346 w 12191998"/>
              <a:gd name="connsiteY223" fmla="*/ 3175 h 851265"/>
              <a:gd name="connsiteX224" fmla="*/ 11572608 w 12191998"/>
              <a:gd name="connsiteY224" fmla="*/ 0 h 851265"/>
              <a:gd name="connsiteX225" fmla="*/ 11640870 w 12191998"/>
              <a:gd name="connsiteY225" fmla="*/ 3175 h 851265"/>
              <a:gd name="connsiteX226" fmla="*/ 11701196 w 12191998"/>
              <a:gd name="connsiteY226" fmla="*/ 9525 h 851265"/>
              <a:gd name="connsiteX227" fmla="*/ 11753582 w 12191998"/>
              <a:gd name="connsiteY227" fmla="*/ 20637 h 851265"/>
              <a:gd name="connsiteX228" fmla="*/ 11799620 w 12191998"/>
              <a:gd name="connsiteY228" fmla="*/ 36512 h 851265"/>
              <a:gd name="connsiteX229" fmla="*/ 11840896 w 12191998"/>
              <a:gd name="connsiteY229" fmla="*/ 52387 h 851265"/>
              <a:gd name="connsiteX230" fmla="*/ 11877408 w 12191998"/>
              <a:gd name="connsiteY230" fmla="*/ 68262 h 851265"/>
              <a:gd name="connsiteX231" fmla="*/ 11915508 w 12191998"/>
              <a:gd name="connsiteY231" fmla="*/ 87312 h 851265"/>
              <a:gd name="connsiteX232" fmla="*/ 11953608 w 12191998"/>
              <a:gd name="connsiteY232" fmla="*/ 106362 h 851265"/>
              <a:gd name="connsiteX233" fmla="*/ 11990120 w 12191998"/>
              <a:gd name="connsiteY233" fmla="*/ 125412 h 851265"/>
              <a:gd name="connsiteX234" fmla="*/ 12031396 w 12191998"/>
              <a:gd name="connsiteY234" fmla="*/ 141287 h 851265"/>
              <a:gd name="connsiteX235" fmla="*/ 12077432 w 12191998"/>
              <a:gd name="connsiteY235" fmla="*/ 155575 h 851265"/>
              <a:gd name="connsiteX236" fmla="*/ 12129820 w 12191998"/>
              <a:gd name="connsiteY236" fmla="*/ 166688 h 851265"/>
              <a:gd name="connsiteX237" fmla="*/ 12190146 w 12191998"/>
              <a:gd name="connsiteY237" fmla="*/ 174625 h 851265"/>
              <a:gd name="connsiteX238" fmla="*/ 12191998 w 12191998"/>
              <a:gd name="connsiteY238" fmla="*/ 174668 h 851265"/>
              <a:gd name="connsiteX239" fmla="*/ 12191998 w 12191998"/>
              <a:gd name="connsiteY239" fmla="*/ 851265 h 851265"/>
              <a:gd name="connsiteX240" fmla="*/ 0 w 12191998"/>
              <a:gd name="connsiteY240" fmla="*/ 851265 h 851265"/>
              <a:gd name="connsiteX241" fmla="*/ 0 w 12191998"/>
              <a:gd name="connsiteY241" fmla="*/ 174668 h 851265"/>
              <a:gd name="connsiteX242" fmla="*/ 1852 w 12191998"/>
              <a:gd name="connsiteY242" fmla="*/ 174625 h 851265"/>
              <a:gd name="connsiteX243" fmla="*/ 62177 w 12191998"/>
              <a:gd name="connsiteY243" fmla="*/ 166687 h 851265"/>
              <a:gd name="connsiteX244" fmla="*/ 114564 w 12191998"/>
              <a:gd name="connsiteY244" fmla="*/ 155575 h 851265"/>
              <a:gd name="connsiteX245" fmla="*/ 160602 w 12191998"/>
              <a:gd name="connsiteY245" fmla="*/ 141287 h 851265"/>
              <a:gd name="connsiteX246" fmla="*/ 201877 w 12191998"/>
              <a:gd name="connsiteY246" fmla="*/ 125412 h 851265"/>
              <a:gd name="connsiteX247" fmla="*/ 238389 w 12191998"/>
              <a:gd name="connsiteY247" fmla="*/ 106362 h 851265"/>
              <a:gd name="connsiteX248" fmla="*/ 276489 w 12191998"/>
              <a:gd name="connsiteY248" fmla="*/ 87312 h 851265"/>
              <a:gd name="connsiteX249" fmla="*/ 314589 w 12191998"/>
              <a:gd name="connsiteY249" fmla="*/ 68262 h 851265"/>
              <a:gd name="connsiteX250" fmla="*/ 351102 w 12191998"/>
              <a:gd name="connsiteY250" fmla="*/ 52387 h 851265"/>
              <a:gd name="connsiteX251" fmla="*/ 392377 w 12191998"/>
              <a:gd name="connsiteY251" fmla="*/ 36512 h 851265"/>
              <a:gd name="connsiteX252" fmla="*/ 438414 w 12191998"/>
              <a:gd name="connsiteY252" fmla="*/ 20637 h 851265"/>
              <a:gd name="connsiteX253" fmla="*/ 490802 w 12191998"/>
              <a:gd name="connsiteY253" fmla="*/ 9525 h 851265"/>
              <a:gd name="connsiteX254" fmla="*/ 551127 w 12191998"/>
              <a:gd name="connsiteY254" fmla="*/ 3175 h 85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12191998" h="851265">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6" y="20637"/>
                </a:lnTo>
                <a:lnTo>
                  <a:pt x="4605602" y="9525"/>
                </a:lnTo>
                <a:lnTo>
                  <a:pt x="4665928" y="3175"/>
                </a:lnTo>
                <a:lnTo>
                  <a:pt x="4734189" y="0"/>
                </a:lnTo>
                <a:lnTo>
                  <a:pt x="4802453" y="3175"/>
                </a:lnTo>
                <a:lnTo>
                  <a:pt x="4862777" y="9525"/>
                </a:lnTo>
                <a:lnTo>
                  <a:pt x="4915165" y="20637"/>
                </a:lnTo>
                <a:lnTo>
                  <a:pt x="4961202" y="36512"/>
                </a:lnTo>
                <a:lnTo>
                  <a:pt x="5002478" y="52387"/>
                </a:lnTo>
                <a:lnTo>
                  <a:pt x="5038989" y="68262"/>
                </a:lnTo>
                <a:lnTo>
                  <a:pt x="5077091" y="87312"/>
                </a:lnTo>
                <a:lnTo>
                  <a:pt x="5115189" y="106362"/>
                </a:lnTo>
                <a:lnTo>
                  <a:pt x="5151702" y="125412"/>
                </a:lnTo>
                <a:lnTo>
                  <a:pt x="5192978"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10" y="106362"/>
                </a:lnTo>
                <a:lnTo>
                  <a:pt x="5743308" y="87312"/>
                </a:lnTo>
                <a:lnTo>
                  <a:pt x="5781408" y="68262"/>
                </a:lnTo>
                <a:lnTo>
                  <a:pt x="5817921" y="52387"/>
                </a:lnTo>
                <a:lnTo>
                  <a:pt x="5859196" y="36512"/>
                </a:lnTo>
                <a:lnTo>
                  <a:pt x="5905234" y="20637"/>
                </a:lnTo>
                <a:lnTo>
                  <a:pt x="5957621" y="9525"/>
                </a:lnTo>
                <a:lnTo>
                  <a:pt x="6017948" y="3175"/>
                </a:lnTo>
                <a:lnTo>
                  <a:pt x="6086210"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1998" y="174668"/>
                </a:lnTo>
                <a:lnTo>
                  <a:pt x="12191998" y="851265"/>
                </a:lnTo>
                <a:lnTo>
                  <a:pt x="0" y="851265"/>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7282579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126ADEF2-2BA7-419F-A580-9C6541A73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11" name="Rectangle 10">
            <a:extLst>
              <a:ext uri="{FF2B5EF4-FFF2-40B4-BE49-F238E27FC236}">
                <a16:creationId xmlns:a16="http://schemas.microsoft.com/office/drawing/2014/main" id="{2B146248-6675-4D3A-B34A-7363E28C91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3" name="Rectangle 12">
            <a:extLst>
              <a:ext uri="{FF2B5EF4-FFF2-40B4-BE49-F238E27FC236}">
                <a16:creationId xmlns:a16="http://schemas.microsoft.com/office/drawing/2014/main" id="{8E52EA45-4231-40F0-A5F9-509764441E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Freeform 22">
            <a:extLst>
              <a:ext uri="{FF2B5EF4-FFF2-40B4-BE49-F238E27FC236}">
                <a16:creationId xmlns:a16="http://schemas.microsoft.com/office/drawing/2014/main" id="{E26580E3-C3E7-4C81-9BC7-D725DBB743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4695443" cy="6858000"/>
          </a:xfrm>
          <a:custGeom>
            <a:avLst/>
            <a:gdLst>
              <a:gd name="connsiteX0" fmla="*/ 0 w 4992864"/>
              <a:gd name="connsiteY0" fmla="*/ 0 h 6858000"/>
              <a:gd name="connsiteX1" fmla="*/ 4813476 w 4992864"/>
              <a:gd name="connsiteY1" fmla="*/ 0 h 6858000"/>
              <a:gd name="connsiteX2" fmla="*/ 4818239 w 4992864"/>
              <a:gd name="connsiteY2" fmla="*/ 66675 h 6858000"/>
              <a:gd name="connsiteX3" fmla="*/ 4826176 w 4992864"/>
              <a:gd name="connsiteY3" fmla="*/ 122237 h 6858000"/>
              <a:gd name="connsiteX4" fmla="*/ 4835701 w 4992864"/>
              <a:gd name="connsiteY4" fmla="*/ 174625 h 6858000"/>
              <a:gd name="connsiteX5" fmla="*/ 4851576 w 4992864"/>
              <a:gd name="connsiteY5" fmla="*/ 217487 h 6858000"/>
              <a:gd name="connsiteX6" fmla="*/ 4867451 w 4992864"/>
              <a:gd name="connsiteY6" fmla="*/ 260350 h 6858000"/>
              <a:gd name="connsiteX7" fmla="*/ 4886501 w 4992864"/>
              <a:gd name="connsiteY7" fmla="*/ 296862 h 6858000"/>
              <a:gd name="connsiteX8" fmla="*/ 4905551 w 4992864"/>
              <a:gd name="connsiteY8" fmla="*/ 334962 h 6858000"/>
              <a:gd name="connsiteX9" fmla="*/ 4923014 w 4992864"/>
              <a:gd name="connsiteY9" fmla="*/ 369887 h 6858000"/>
              <a:gd name="connsiteX10" fmla="*/ 4940476 w 4992864"/>
              <a:gd name="connsiteY10" fmla="*/ 409575 h 6858000"/>
              <a:gd name="connsiteX11" fmla="*/ 4956351 w 4992864"/>
              <a:gd name="connsiteY11" fmla="*/ 450850 h 6858000"/>
              <a:gd name="connsiteX12" fmla="*/ 4970639 w 4992864"/>
              <a:gd name="connsiteY12" fmla="*/ 496887 h 6858000"/>
              <a:gd name="connsiteX13" fmla="*/ 4981751 w 4992864"/>
              <a:gd name="connsiteY13" fmla="*/ 546100 h 6858000"/>
              <a:gd name="connsiteX14" fmla="*/ 4989689 w 4992864"/>
              <a:gd name="connsiteY14" fmla="*/ 606425 h 6858000"/>
              <a:gd name="connsiteX15" fmla="*/ 4992864 w 4992864"/>
              <a:gd name="connsiteY15" fmla="*/ 673100 h 6858000"/>
              <a:gd name="connsiteX16" fmla="*/ 4989689 w 4992864"/>
              <a:gd name="connsiteY16" fmla="*/ 744537 h 6858000"/>
              <a:gd name="connsiteX17" fmla="*/ 4981751 w 4992864"/>
              <a:gd name="connsiteY17" fmla="*/ 801687 h 6858000"/>
              <a:gd name="connsiteX18" fmla="*/ 4970639 w 4992864"/>
              <a:gd name="connsiteY18" fmla="*/ 854075 h 6858000"/>
              <a:gd name="connsiteX19" fmla="*/ 4956351 w 4992864"/>
              <a:gd name="connsiteY19" fmla="*/ 901700 h 6858000"/>
              <a:gd name="connsiteX20" fmla="*/ 4940476 w 4992864"/>
              <a:gd name="connsiteY20" fmla="*/ 942975 h 6858000"/>
              <a:gd name="connsiteX21" fmla="*/ 4921426 w 4992864"/>
              <a:gd name="connsiteY21" fmla="*/ 981075 h 6858000"/>
              <a:gd name="connsiteX22" fmla="*/ 4902376 w 4992864"/>
              <a:gd name="connsiteY22" fmla="*/ 1017587 h 6858000"/>
              <a:gd name="connsiteX23" fmla="*/ 4883326 w 4992864"/>
              <a:gd name="connsiteY23" fmla="*/ 1055687 h 6858000"/>
              <a:gd name="connsiteX24" fmla="*/ 4865864 w 4992864"/>
              <a:gd name="connsiteY24" fmla="*/ 1095375 h 6858000"/>
              <a:gd name="connsiteX25" fmla="*/ 4848401 w 4992864"/>
              <a:gd name="connsiteY25" fmla="*/ 1136650 h 6858000"/>
              <a:gd name="connsiteX26" fmla="*/ 4834114 w 4992864"/>
              <a:gd name="connsiteY26" fmla="*/ 1182687 h 6858000"/>
              <a:gd name="connsiteX27" fmla="*/ 4824589 w 4992864"/>
              <a:gd name="connsiteY27" fmla="*/ 1235075 h 6858000"/>
              <a:gd name="connsiteX28" fmla="*/ 4815064 w 4992864"/>
              <a:gd name="connsiteY28" fmla="*/ 1295400 h 6858000"/>
              <a:gd name="connsiteX29" fmla="*/ 4813476 w 4992864"/>
              <a:gd name="connsiteY29" fmla="*/ 1363662 h 6858000"/>
              <a:gd name="connsiteX30" fmla="*/ 4815064 w 4992864"/>
              <a:gd name="connsiteY30" fmla="*/ 1431925 h 6858000"/>
              <a:gd name="connsiteX31" fmla="*/ 4824589 w 4992864"/>
              <a:gd name="connsiteY31" fmla="*/ 1492250 h 6858000"/>
              <a:gd name="connsiteX32" fmla="*/ 4834114 w 4992864"/>
              <a:gd name="connsiteY32" fmla="*/ 1544637 h 6858000"/>
              <a:gd name="connsiteX33" fmla="*/ 4848401 w 4992864"/>
              <a:gd name="connsiteY33" fmla="*/ 1589087 h 6858000"/>
              <a:gd name="connsiteX34" fmla="*/ 4865864 w 4992864"/>
              <a:gd name="connsiteY34" fmla="*/ 1631950 h 6858000"/>
              <a:gd name="connsiteX35" fmla="*/ 4883326 w 4992864"/>
              <a:gd name="connsiteY35" fmla="*/ 1671637 h 6858000"/>
              <a:gd name="connsiteX36" fmla="*/ 4902376 w 4992864"/>
              <a:gd name="connsiteY36" fmla="*/ 1708150 h 6858000"/>
              <a:gd name="connsiteX37" fmla="*/ 4921426 w 4992864"/>
              <a:gd name="connsiteY37" fmla="*/ 1743075 h 6858000"/>
              <a:gd name="connsiteX38" fmla="*/ 4940476 w 4992864"/>
              <a:gd name="connsiteY38" fmla="*/ 1782762 h 6858000"/>
              <a:gd name="connsiteX39" fmla="*/ 4956351 w 4992864"/>
              <a:gd name="connsiteY39" fmla="*/ 1824037 h 6858000"/>
              <a:gd name="connsiteX40" fmla="*/ 4970639 w 4992864"/>
              <a:gd name="connsiteY40" fmla="*/ 1870075 h 6858000"/>
              <a:gd name="connsiteX41" fmla="*/ 4981751 w 4992864"/>
              <a:gd name="connsiteY41" fmla="*/ 1922462 h 6858000"/>
              <a:gd name="connsiteX42" fmla="*/ 4989689 w 4992864"/>
              <a:gd name="connsiteY42" fmla="*/ 1982787 h 6858000"/>
              <a:gd name="connsiteX43" fmla="*/ 4992864 w 4992864"/>
              <a:gd name="connsiteY43" fmla="*/ 2051050 h 6858000"/>
              <a:gd name="connsiteX44" fmla="*/ 4989689 w 4992864"/>
              <a:gd name="connsiteY44" fmla="*/ 2119312 h 6858000"/>
              <a:gd name="connsiteX45" fmla="*/ 4981751 w 4992864"/>
              <a:gd name="connsiteY45" fmla="*/ 2179637 h 6858000"/>
              <a:gd name="connsiteX46" fmla="*/ 4970639 w 4992864"/>
              <a:gd name="connsiteY46" fmla="*/ 2232025 h 6858000"/>
              <a:gd name="connsiteX47" fmla="*/ 4956351 w 4992864"/>
              <a:gd name="connsiteY47" fmla="*/ 2278062 h 6858000"/>
              <a:gd name="connsiteX48" fmla="*/ 4940476 w 4992864"/>
              <a:gd name="connsiteY48" fmla="*/ 2319337 h 6858000"/>
              <a:gd name="connsiteX49" fmla="*/ 4921426 w 4992864"/>
              <a:gd name="connsiteY49" fmla="*/ 2359025 h 6858000"/>
              <a:gd name="connsiteX50" fmla="*/ 4902376 w 4992864"/>
              <a:gd name="connsiteY50" fmla="*/ 2395537 h 6858000"/>
              <a:gd name="connsiteX51" fmla="*/ 4883326 w 4992864"/>
              <a:gd name="connsiteY51" fmla="*/ 2433637 h 6858000"/>
              <a:gd name="connsiteX52" fmla="*/ 4865864 w 4992864"/>
              <a:gd name="connsiteY52" fmla="*/ 2471737 h 6858000"/>
              <a:gd name="connsiteX53" fmla="*/ 4848401 w 4992864"/>
              <a:gd name="connsiteY53" fmla="*/ 2513012 h 6858000"/>
              <a:gd name="connsiteX54" fmla="*/ 4834114 w 4992864"/>
              <a:gd name="connsiteY54" fmla="*/ 2560637 h 6858000"/>
              <a:gd name="connsiteX55" fmla="*/ 4824589 w 4992864"/>
              <a:gd name="connsiteY55" fmla="*/ 2613025 h 6858000"/>
              <a:gd name="connsiteX56" fmla="*/ 4815064 w 4992864"/>
              <a:gd name="connsiteY56" fmla="*/ 2671762 h 6858000"/>
              <a:gd name="connsiteX57" fmla="*/ 4813476 w 4992864"/>
              <a:gd name="connsiteY57" fmla="*/ 2741612 h 6858000"/>
              <a:gd name="connsiteX58" fmla="*/ 4815064 w 4992864"/>
              <a:gd name="connsiteY58" fmla="*/ 2809875 h 6858000"/>
              <a:gd name="connsiteX59" fmla="*/ 4824589 w 4992864"/>
              <a:gd name="connsiteY59" fmla="*/ 2868612 h 6858000"/>
              <a:gd name="connsiteX60" fmla="*/ 4834114 w 4992864"/>
              <a:gd name="connsiteY60" fmla="*/ 2922587 h 6858000"/>
              <a:gd name="connsiteX61" fmla="*/ 4848401 w 4992864"/>
              <a:gd name="connsiteY61" fmla="*/ 2967037 h 6858000"/>
              <a:gd name="connsiteX62" fmla="*/ 4865864 w 4992864"/>
              <a:gd name="connsiteY62" fmla="*/ 3009900 h 6858000"/>
              <a:gd name="connsiteX63" fmla="*/ 4883326 w 4992864"/>
              <a:gd name="connsiteY63" fmla="*/ 3046412 h 6858000"/>
              <a:gd name="connsiteX64" fmla="*/ 4902376 w 4992864"/>
              <a:gd name="connsiteY64" fmla="*/ 3084512 h 6858000"/>
              <a:gd name="connsiteX65" fmla="*/ 4921426 w 4992864"/>
              <a:gd name="connsiteY65" fmla="*/ 3121025 h 6858000"/>
              <a:gd name="connsiteX66" fmla="*/ 4940476 w 4992864"/>
              <a:gd name="connsiteY66" fmla="*/ 3160712 h 6858000"/>
              <a:gd name="connsiteX67" fmla="*/ 4956351 w 4992864"/>
              <a:gd name="connsiteY67" fmla="*/ 3201987 h 6858000"/>
              <a:gd name="connsiteX68" fmla="*/ 4970639 w 4992864"/>
              <a:gd name="connsiteY68" fmla="*/ 3248025 h 6858000"/>
              <a:gd name="connsiteX69" fmla="*/ 4981751 w 4992864"/>
              <a:gd name="connsiteY69" fmla="*/ 3300412 h 6858000"/>
              <a:gd name="connsiteX70" fmla="*/ 4989689 w 4992864"/>
              <a:gd name="connsiteY70" fmla="*/ 3360737 h 6858000"/>
              <a:gd name="connsiteX71" fmla="*/ 4992864 w 4992864"/>
              <a:gd name="connsiteY71" fmla="*/ 3427412 h 6858000"/>
              <a:gd name="connsiteX72" fmla="*/ 4989689 w 4992864"/>
              <a:gd name="connsiteY72" fmla="*/ 3497262 h 6858000"/>
              <a:gd name="connsiteX73" fmla="*/ 4981751 w 4992864"/>
              <a:gd name="connsiteY73" fmla="*/ 3557587 h 6858000"/>
              <a:gd name="connsiteX74" fmla="*/ 4970639 w 4992864"/>
              <a:gd name="connsiteY74" fmla="*/ 3609975 h 6858000"/>
              <a:gd name="connsiteX75" fmla="*/ 4956351 w 4992864"/>
              <a:gd name="connsiteY75" fmla="*/ 3656012 h 6858000"/>
              <a:gd name="connsiteX76" fmla="*/ 4940476 w 4992864"/>
              <a:gd name="connsiteY76" fmla="*/ 3697287 h 6858000"/>
              <a:gd name="connsiteX77" fmla="*/ 4921426 w 4992864"/>
              <a:gd name="connsiteY77" fmla="*/ 3736975 h 6858000"/>
              <a:gd name="connsiteX78" fmla="*/ 4883326 w 4992864"/>
              <a:gd name="connsiteY78" fmla="*/ 3811587 h 6858000"/>
              <a:gd name="connsiteX79" fmla="*/ 4865864 w 4992864"/>
              <a:gd name="connsiteY79" fmla="*/ 3848100 h 6858000"/>
              <a:gd name="connsiteX80" fmla="*/ 4848401 w 4992864"/>
              <a:gd name="connsiteY80" fmla="*/ 3890962 h 6858000"/>
              <a:gd name="connsiteX81" fmla="*/ 4834114 w 4992864"/>
              <a:gd name="connsiteY81" fmla="*/ 3935412 h 6858000"/>
              <a:gd name="connsiteX82" fmla="*/ 4824589 w 4992864"/>
              <a:gd name="connsiteY82" fmla="*/ 3987800 h 6858000"/>
              <a:gd name="connsiteX83" fmla="*/ 4815064 w 4992864"/>
              <a:gd name="connsiteY83" fmla="*/ 4048125 h 6858000"/>
              <a:gd name="connsiteX84" fmla="*/ 4813476 w 4992864"/>
              <a:gd name="connsiteY84" fmla="*/ 4116387 h 6858000"/>
              <a:gd name="connsiteX85" fmla="*/ 4815064 w 4992864"/>
              <a:gd name="connsiteY85" fmla="*/ 4186237 h 6858000"/>
              <a:gd name="connsiteX86" fmla="*/ 4824589 w 4992864"/>
              <a:gd name="connsiteY86" fmla="*/ 4244975 h 6858000"/>
              <a:gd name="connsiteX87" fmla="*/ 4834114 w 4992864"/>
              <a:gd name="connsiteY87" fmla="*/ 4297362 h 6858000"/>
              <a:gd name="connsiteX88" fmla="*/ 4848401 w 4992864"/>
              <a:gd name="connsiteY88" fmla="*/ 4343400 h 6858000"/>
              <a:gd name="connsiteX89" fmla="*/ 4865864 w 4992864"/>
              <a:gd name="connsiteY89" fmla="*/ 4386262 h 6858000"/>
              <a:gd name="connsiteX90" fmla="*/ 4883326 w 4992864"/>
              <a:gd name="connsiteY90" fmla="*/ 4424362 h 6858000"/>
              <a:gd name="connsiteX91" fmla="*/ 4921426 w 4992864"/>
              <a:gd name="connsiteY91" fmla="*/ 4498975 h 6858000"/>
              <a:gd name="connsiteX92" fmla="*/ 4940476 w 4992864"/>
              <a:gd name="connsiteY92" fmla="*/ 4537075 h 6858000"/>
              <a:gd name="connsiteX93" fmla="*/ 4956351 w 4992864"/>
              <a:gd name="connsiteY93" fmla="*/ 4579937 h 6858000"/>
              <a:gd name="connsiteX94" fmla="*/ 4970639 w 4992864"/>
              <a:gd name="connsiteY94" fmla="*/ 4625975 h 6858000"/>
              <a:gd name="connsiteX95" fmla="*/ 4981751 w 4992864"/>
              <a:gd name="connsiteY95" fmla="*/ 4678362 h 6858000"/>
              <a:gd name="connsiteX96" fmla="*/ 4989689 w 4992864"/>
              <a:gd name="connsiteY96" fmla="*/ 4738687 h 6858000"/>
              <a:gd name="connsiteX97" fmla="*/ 4992864 w 4992864"/>
              <a:gd name="connsiteY97" fmla="*/ 4806950 h 6858000"/>
              <a:gd name="connsiteX98" fmla="*/ 4989689 w 4992864"/>
              <a:gd name="connsiteY98" fmla="*/ 4875212 h 6858000"/>
              <a:gd name="connsiteX99" fmla="*/ 4981751 w 4992864"/>
              <a:gd name="connsiteY99" fmla="*/ 4935537 h 6858000"/>
              <a:gd name="connsiteX100" fmla="*/ 4970639 w 4992864"/>
              <a:gd name="connsiteY100" fmla="*/ 4987925 h 6858000"/>
              <a:gd name="connsiteX101" fmla="*/ 4956351 w 4992864"/>
              <a:gd name="connsiteY101" fmla="*/ 5033962 h 6858000"/>
              <a:gd name="connsiteX102" fmla="*/ 4940476 w 4992864"/>
              <a:gd name="connsiteY102" fmla="*/ 5075237 h 6858000"/>
              <a:gd name="connsiteX103" fmla="*/ 4921426 w 4992864"/>
              <a:gd name="connsiteY103" fmla="*/ 5114925 h 6858000"/>
              <a:gd name="connsiteX104" fmla="*/ 4902376 w 4992864"/>
              <a:gd name="connsiteY104" fmla="*/ 5149850 h 6858000"/>
              <a:gd name="connsiteX105" fmla="*/ 4883326 w 4992864"/>
              <a:gd name="connsiteY105" fmla="*/ 5186362 h 6858000"/>
              <a:gd name="connsiteX106" fmla="*/ 4865864 w 4992864"/>
              <a:gd name="connsiteY106" fmla="*/ 5226050 h 6858000"/>
              <a:gd name="connsiteX107" fmla="*/ 4848401 w 4992864"/>
              <a:gd name="connsiteY107" fmla="*/ 5268912 h 6858000"/>
              <a:gd name="connsiteX108" fmla="*/ 4834114 w 4992864"/>
              <a:gd name="connsiteY108" fmla="*/ 5313362 h 6858000"/>
              <a:gd name="connsiteX109" fmla="*/ 4824589 w 4992864"/>
              <a:gd name="connsiteY109" fmla="*/ 5365750 h 6858000"/>
              <a:gd name="connsiteX110" fmla="*/ 4815064 w 4992864"/>
              <a:gd name="connsiteY110" fmla="*/ 5426075 h 6858000"/>
              <a:gd name="connsiteX111" fmla="*/ 4813476 w 4992864"/>
              <a:gd name="connsiteY111" fmla="*/ 5494337 h 6858000"/>
              <a:gd name="connsiteX112" fmla="*/ 4815064 w 4992864"/>
              <a:gd name="connsiteY112" fmla="*/ 5562600 h 6858000"/>
              <a:gd name="connsiteX113" fmla="*/ 4824589 w 4992864"/>
              <a:gd name="connsiteY113" fmla="*/ 5622925 h 6858000"/>
              <a:gd name="connsiteX114" fmla="*/ 4834114 w 4992864"/>
              <a:gd name="connsiteY114" fmla="*/ 5675312 h 6858000"/>
              <a:gd name="connsiteX115" fmla="*/ 4848401 w 4992864"/>
              <a:gd name="connsiteY115" fmla="*/ 5721350 h 6858000"/>
              <a:gd name="connsiteX116" fmla="*/ 4865864 w 4992864"/>
              <a:gd name="connsiteY116" fmla="*/ 5762625 h 6858000"/>
              <a:gd name="connsiteX117" fmla="*/ 4883326 w 4992864"/>
              <a:gd name="connsiteY117" fmla="*/ 5802312 h 6858000"/>
              <a:gd name="connsiteX118" fmla="*/ 4902376 w 4992864"/>
              <a:gd name="connsiteY118" fmla="*/ 5840412 h 6858000"/>
              <a:gd name="connsiteX119" fmla="*/ 4921426 w 4992864"/>
              <a:gd name="connsiteY119" fmla="*/ 5876925 h 6858000"/>
              <a:gd name="connsiteX120" fmla="*/ 4940476 w 4992864"/>
              <a:gd name="connsiteY120" fmla="*/ 5915025 h 6858000"/>
              <a:gd name="connsiteX121" fmla="*/ 4956351 w 4992864"/>
              <a:gd name="connsiteY121" fmla="*/ 5956300 h 6858000"/>
              <a:gd name="connsiteX122" fmla="*/ 4970639 w 4992864"/>
              <a:gd name="connsiteY122" fmla="*/ 6003925 h 6858000"/>
              <a:gd name="connsiteX123" fmla="*/ 4981751 w 4992864"/>
              <a:gd name="connsiteY123" fmla="*/ 6056312 h 6858000"/>
              <a:gd name="connsiteX124" fmla="*/ 4989689 w 4992864"/>
              <a:gd name="connsiteY124" fmla="*/ 6113462 h 6858000"/>
              <a:gd name="connsiteX125" fmla="*/ 4992864 w 4992864"/>
              <a:gd name="connsiteY125" fmla="*/ 6183312 h 6858000"/>
              <a:gd name="connsiteX126" fmla="*/ 4989689 w 4992864"/>
              <a:gd name="connsiteY126" fmla="*/ 6251575 h 6858000"/>
              <a:gd name="connsiteX127" fmla="*/ 4981751 w 4992864"/>
              <a:gd name="connsiteY127" fmla="*/ 6311900 h 6858000"/>
              <a:gd name="connsiteX128" fmla="*/ 4970639 w 4992864"/>
              <a:gd name="connsiteY128" fmla="*/ 6361112 h 6858000"/>
              <a:gd name="connsiteX129" fmla="*/ 4956351 w 4992864"/>
              <a:gd name="connsiteY129" fmla="*/ 6407150 h 6858000"/>
              <a:gd name="connsiteX130" fmla="*/ 4940476 w 4992864"/>
              <a:gd name="connsiteY130" fmla="*/ 6448425 h 6858000"/>
              <a:gd name="connsiteX131" fmla="*/ 4923014 w 4992864"/>
              <a:gd name="connsiteY131" fmla="*/ 6488112 h 6858000"/>
              <a:gd name="connsiteX132" fmla="*/ 4905551 w 4992864"/>
              <a:gd name="connsiteY132" fmla="*/ 6523037 h 6858000"/>
              <a:gd name="connsiteX133" fmla="*/ 4886501 w 4992864"/>
              <a:gd name="connsiteY133" fmla="*/ 6561137 h 6858000"/>
              <a:gd name="connsiteX134" fmla="*/ 4867451 w 4992864"/>
              <a:gd name="connsiteY134" fmla="*/ 6597650 h 6858000"/>
              <a:gd name="connsiteX135" fmla="*/ 4851576 w 4992864"/>
              <a:gd name="connsiteY135" fmla="*/ 6640512 h 6858000"/>
              <a:gd name="connsiteX136" fmla="*/ 4835701 w 4992864"/>
              <a:gd name="connsiteY136" fmla="*/ 6683375 h 6858000"/>
              <a:gd name="connsiteX137" fmla="*/ 4826176 w 4992864"/>
              <a:gd name="connsiteY137" fmla="*/ 6735762 h 6858000"/>
              <a:gd name="connsiteX138" fmla="*/ 4818239 w 4992864"/>
              <a:gd name="connsiteY138" fmla="*/ 6791325 h 6858000"/>
              <a:gd name="connsiteX139" fmla="*/ 4813476 w 4992864"/>
              <a:gd name="connsiteY139" fmla="*/ 6858000 h 6858000"/>
              <a:gd name="connsiteX140" fmla="*/ 0 w 499286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992864" h="6858000">
                <a:moveTo>
                  <a:pt x="0" y="0"/>
                </a:moveTo>
                <a:lnTo>
                  <a:pt x="4813476" y="0"/>
                </a:lnTo>
                <a:lnTo>
                  <a:pt x="4818239" y="66675"/>
                </a:lnTo>
                <a:lnTo>
                  <a:pt x="4826176" y="122237"/>
                </a:lnTo>
                <a:lnTo>
                  <a:pt x="4835701" y="174625"/>
                </a:lnTo>
                <a:lnTo>
                  <a:pt x="4851576" y="217487"/>
                </a:lnTo>
                <a:lnTo>
                  <a:pt x="4867451" y="260350"/>
                </a:lnTo>
                <a:lnTo>
                  <a:pt x="4886501" y="296862"/>
                </a:lnTo>
                <a:lnTo>
                  <a:pt x="4905551" y="334962"/>
                </a:lnTo>
                <a:lnTo>
                  <a:pt x="4923014" y="369887"/>
                </a:lnTo>
                <a:lnTo>
                  <a:pt x="4940476" y="409575"/>
                </a:lnTo>
                <a:lnTo>
                  <a:pt x="4956351" y="450850"/>
                </a:lnTo>
                <a:lnTo>
                  <a:pt x="4970639" y="496887"/>
                </a:lnTo>
                <a:lnTo>
                  <a:pt x="4981751" y="546100"/>
                </a:lnTo>
                <a:lnTo>
                  <a:pt x="4989689" y="606425"/>
                </a:lnTo>
                <a:lnTo>
                  <a:pt x="4992864" y="673100"/>
                </a:lnTo>
                <a:lnTo>
                  <a:pt x="4989689" y="744537"/>
                </a:lnTo>
                <a:lnTo>
                  <a:pt x="4981751" y="801687"/>
                </a:lnTo>
                <a:lnTo>
                  <a:pt x="4970639" y="854075"/>
                </a:lnTo>
                <a:lnTo>
                  <a:pt x="4956351" y="901700"/>
                </a:lnTo>
                <a:lnTo>
                  <a:pt x="4940476" y="942975"/>
                </a:lnTo>
                <a:lnTo>
                  <a:pt x="4921426" y="981075"/>
                </a:lnTo>
                <a:lnTo>
                  <a:pt x="4902376" y="1017587"/>
                </a:lnTo>
                <a:lnTo>
                  <a:pt x="4883326" y="1055687"/>
                </a:lnTo>
                <a:lnTo>
                  <a:pt x="4865864" y="1095375"/>
                </a:lnTo>
                <a:lnTo>
                  <a:pt x="4848401" y="1136650"/>
                </a:lnTo>
                <a:lnTo>
                  <a:pt x="4834114" y="1182687"/>
                </a:lnTo>
                <a:lnTo>
                  <a:pt x="4824589" y="1235075"/>
                </a:lnTo>
                <a:lnTo>
                  <a:pt x="4815064" y="1295400"/>
                </a:lnTo>
                <a:lnTo>
                  <a:pt x="4813476" y="1363662"/>
                </a:lnTo>
                <a:lnTo>
                  <a:pt x="4815064" y="1431925"/>
                </a:lnTo>
                <a:lnTo>
                  <a:pt x="4824589" y="1492250"/>
                </a:lnTo>
                <a:lnTo>
                  <a:pt x="4834114" y="1544637"/>
                </a:lnTo>
                <a:lnTo>
                  <a:pt x="4848401" y="1589087"/>
                </a:lnTo>
                <a:lnTo>
                  <a:pt x="4865864" y="1631950"/>
                </a:lnTo>
                <a:lnTo>
                  <a:pt x="4883326" y="1671637"/>
                </a:lnTo>
                <a:lnTo>
                  <a:pt x="4902376" y="1708150"/>
                </a:lnTo>
                <a:lnTo>
                  <a:pt x="4921426" y="1743075"/>
                </a:lnTo>
                <a:lnTo>
                  <a:pt x="4940476" y="1782762"/>
                </a:lnTo>
                <a:lnTo>
                  <a:pt x="4956351" y="1824037"/>
                </a:lnTo>
                <a:lnTo>
                  <a:pt x="4970639" y="1870075"/>
                </a:lnTo>
                <a:lnTo>
                  <a:pt x="4981751" y="1922462"/>
                </a:lnTo>
                <a:lnTo>
                  <a:pt x="4989689" y="1982787"/>
                </a:lnTo>
                <a:lnTo>
                  <a:pt x="4992864" y="2051050"/>
                </a:lnTo>
                <a:lnTo>
                  <a:pt x="4989689" y="2119312"/>
                </a:lnTo>
                <a:lnTo>
                  <a:pt x="4981751" y="2179637"/>
                </a:lnTo>
                <a:lnTo>
                  <a:pt x="4970639" y="2232025"/>
                </a:lnTo>
                <a:lnTo>
                  <a:pt x="4956351" y="2278062"/>
                </a:lnTo>
                <a:lnTo>
                  <a:pt x="4940476" y="2319337"/>
                </a:lnTo>
                <a:lnTo>
                  <a:pt x="4921426" y="2359025"/>
                </a:lnTo>
                <a:lnTo>
                  <a:pt x="4902376" y="2395537"/>
                </a:lnTo>
                <a:lnTo>
                  <a:pt x="4883326" y="2433637"/>
                </a:lnTo>
                <a:lnTo>
                  <a:pt x="4865864" y="2471737"/>
                </a:lnTo>
                <a:lnTo>
                  <a:pt x="4848401" y="2513012"/>
                </a:lnTo>
                <a:lnTo>
                  <a:pt x="4834114" y="2560637"/>
                </a:lnTo>
                <a:lnTo>
                  <a:pt x="4824589" y="2613025"/>
                </a:lnTo>
                <a:lnTo>
                  <a:pt x="4815064" y="2671762"/>
                </a:lnTo>
                <a:lnTo>
                  <a:pt x="4813476" y="2741612"/>
                </a:lnTo>
                <a:lnTo>
                  <a:pt x="4815064" y="2809875"/>
                </a:lnTo>
                <a:lnTo>
                  <a:pt x="4824589" y="2868612"/>
                </a:lnTo>
                <a:lnTo>
                  <a:pt x="4834114" y="2922587"/>
                </a:lnTo>
                <a:lnTo>
                  <a:pt x="4848401" y="2967037"/>
                </a:lnTo>
                <a:lnTo>
                  <a:pt x="4865864" y="3009900"/>
                </a:lnTo>
                <a:lnTo>
                  <a:pt x="4883326" y="3046412"/>
                </a:lnTo>
                <a:lnTo>
                  <a:pt x="4902376" y="3084512"/>
                </a:lnTo>
                <a:lnTo>
                  <a:pt x="4921426" y="3121025"/>
                </a:lnTo>
                <a:lnTo>
                  <a:pt x="4940476" y="3160712"/>
                </a:lnTo>
                <a:lnTo>
                  <a:pt x="4956351" y="3201987"/>
                </a:lnTo>
                <a:lnTo>
                  <a:pt x="4970639" y="3248025"/>
                </a:lnTo>
                <a:lnTo>
                  <a:pt x="4981751" y="3300412"/>
                </a:lnTo>
                <a:lnTo>
                  <a:pt x="4989689" y="3360737"/>
                </a:lnTo>
                <a:lnTo>
                  <a:pt x="4992864" y="3427412"/>
                </a:lnTo>
                <a:lnTo>
                  <a:pt x="4989689" y="3497262"/>
                </a:lnTo>
                <a:lnTo>
                  <a:pt x="4981751" y="3557587"/>
                </a:lnTo>
                <a:lnTo>
                  <a:pt x="4970639" y="3609975"/>
                </a:lnTo>
                <a:lnTo>
                  <a:pt x="4956351" y="3656012"/>
                </a:lnTo>
                <a:lnTo>
                  <a:pt x="4940476" y="3697287"/>
                </a:lnTo>
                <a:lnTo>
                  <a:pt x="4921426" y="3736975"/>
                </a:lnTo>
                <a:lnTo>
                  <a:pt x="4883326" y="3811587"/>
                </a:lnTo>
                <a:lnTo>
                  <a:pt x="4865864" y="3848100"/>
                </a:lnTo>
                <a:lnTo>
                  <a:pt x="4848401" y="3890962"/>
                </a:lnTo>
                <a:lnTo>
                  <a:pt x="4834114" y="3935412"/>
                </a:lnTo>
                <a:lnTo>
                  <a:pt x="4824589" y="3987800"/>
                </a:lnTo>
                <a:lnTo>
                  <a:pt x="4815064" y="4048125"/>
                </a:lnTo>
                <a:lnTo>
                  <a:pt x="4813476" y="4116387"/>
                </a:lnTo>
                <a:lnTo>
                  <a:pt x="4815064" y="4186237"/>
                </a:lnTo>
                <a:lnTo>
                  <a:pt x="4824589" y="4244975"/>
                </a:lnTo>
                <a:lnTo>
                  <a:pt x="4834114" y="4297362"/>
                </a:lnTo>
                <a:lnTo>
                  <a:pt x="4848401" y="4343400"/>
                </a:lnTo>
                <a:lnTo>
                  <a:pt x="4865864" y="4386262"/>
                </a:lnTo>
                <a:lnTo>
                  <a:pt x="4883326" y="4424362"/>
                </a:lnTo>
                <a:lnTo>
                  <a:pt x="4921426" y="4498975"/>
                </a:lnTo>
                <a:lnTo>
                  <a:pt x="4940476" y="4537075"/>
                </a:lnTo>
                <a:lnTo>
                  <a:pt x="4956351" y="4579937"/>
                </a:lnTo>
                <a:lnTo>
                  <a:pt x="4970639" y="4625975"/>
                </a:lnTo>
                <a:lnTo>
                  <a:pt x="4981751" y="4678362"/>
                </a:lnTo>
                <a:lnTo>
                  <a:pt x="4989689" y="4738687"/>
                </a:lnTo>
                <a:lnTo>
                  <a:pt x="4992864" y="4806950"/>
                </a:lnTo>
                <a:lnTo>
                  <a:pt x="4989689" y="4875212"/>
                </a:lnTo>
                <a:lnTo>
                  <a:pt x="4981751" y="4935537"/>
                </a:lnTo>
                <a:lnTo>
                  <a:pt x="4970639" y="4987925"/>
                </a:lnTo>
                <a:lnTo>
                  <a:pt x="4956351" y="5033962"/>
                </a:lnTo>
                <a:lnTo>
                  <a:pt x="4940476" y="5075237"/>
                </a:lnTo>
                <a:lnTo>
                  <a:pt x="4921426" y="5114925"/>
                </a:lnTo>
                <a:lnTo>
                  <a:pt x="4902376" y="5149850"/>
                </a:lnTo>
                <a:lnTo>
                  <a:pt x="4883326" y="5186362"/>
                </a:lnTo>
                <a:lnTo>
                  <a:pt x="4865864" y="5226050"/>
                </a:lnTo>
                <a:lnTo>
                  <a:pt x="4848401" y="5268912"/>
                </a:lnTo>
                <a:lnTo>
                  <a:pt x="4834114" y="5313362"/>
                </a:lnTo>
                <a:lnTo>
                  <a:pt x="4824589" y="5365750"/>
                </a:lnTo>
                <a:lnTo>
                  <a:pt x="4815064" y="5426075"/>
                </a:lnTo>
                <a:lnTo>
                  <a:pt x="4813476" y="5494337"/>
                </a:lnTo>
                <a:lnTo>
                  <a:pt x="4815064" y="5562600"/>
                </a:lnTo>
                <a:lnTo>
                  <a:pt x="4824589" y="5622925"/>
                </a:lnTo>
                <a:lnTo>
                  <a:pt x="4834114" y="5675312"/>
                </a:lnTo>
                <a:lnTo>
                  <a:pt x="4848401" y="5721350"/>
                </a:lnTo>
                <a:lnTo>
                  <a:pt x="4865864" y="5762625"/>
                </a:lnTo>
                <a:lnTo>
                  <a:pt x="4883326" y="5802312"/>
                </a:lnTo>
                <a:lnTo>
                  <a:pt x="4902376" y="5840412"/>
                </a:lnTo>
                <a:lnTo>
                  <a:pt x="4921426" y="5876925"/>
                </a:lnTo>
                <a:lnTo>
                  <a:pt x="4940476" y="5915025"/>
                </a:lnTo>
                <a:lnTo>
                  <a:pt x="4956351" y="5956300"/>
                </a:lnTo>
                <a:lnTo>
                  <a:pt x="4970639" y="6003925"/>
                </a:lnTo>
                <a:lnTo>
                  <a:pt x="4981751" y="6056312"/>
                </a:lnTo>
                <a:lnTo>
                  <a:pt x="4989689" y="6113462"/>
                </a:lnTo>
                <a:lnTo>
                  <a:pt x="4992864" y="6183312"/>
                </a:lnTo>
                <a:lnTo>
                  <a:pt x="4989689" y="6251575"/>
                </a:lnTo>
                <a:lnTo>
                  <a:pt x="4981751" y="6311900"/>
                </a:lnTo>
                <a:lnTo>
                  <a:pt x="4970639" y="6361112"/>
                </a:lnTo>
                <a:lnTo>
                  <a:pt x="4956351" y="6407150"/>
                </a:lnTo>
                <a:lnTo>
                  <a:pt x="4940476" y="6448425"/>
                </a:lnTo>
                <a:lnTo>
                  <a:pt x="4923014" y="6488112"/>
                </a:lnTo>
                <a:lnTo>
                  <a:pt x="4905551" y="6523037"/>
                </a:lnTo>
                <a:lnTo>
                  <a:pt x="4886501" y="6561137"/>
                </a:lnTo>
                <a:lnTo>
                  <a:pt x="4867451" y="6597650"/>
                </a:lnTo>
                <a:lnTo>
                  <a:pt x="4851576" y="6640512"/>
                </a:lnTo>
                <a:lnTo>
                  <a:pt x="4835701" y="6683375"/>
                </a:lnTo>
                <a:lnTo>
                  <a:pt x="4826176" y="6735762"/>
                </a:lnTo>
                <a:lnTo>
                  <a:pt x="4818239" y="6791325"/>
                </a:lnTo>
                <a:lnTo>
                  <a:pt x="4813476" y="6858000"/>
                </a:lnTo>
                <a:lnTo>
                  <a:pt x="0" y="6858000"/>
                </a:lnTo>
                <a:close/>
              </a:path>
            </a:pathLst>
          </a:custGeom>
          <a:solidFill>
            <a:schemeClr val="accent1"/>
          </a:solidFill>
          <a:ln w="0">
            <a:noFill/>
            <a:prstDash val="solid"/>
            <a:round/>
            <a:headEnd/>
            <a:tailEnd/>
          </a:ln>
        </p:spPr>
      </p:sp>
      <p:sp>
        <p:nvSpPr>
          <p:cNvPr id="2" name="Title 1"/>
          <p:cNvSpPr>
            <a:spLocks noGrp="1"/>
          </p:cNvSpPr>
          <p:nvPr>
            <p:ph type="title"/>
          </p:nvPr>
        </p:nvSpPr>
        <p:spPr>
          <a:xfrm>
            <a:off x="644854" y="643464"/>
            <a:ext cx="3437290" cy="4374850"/>
          </a:xfrm>
        </p:spPr>
        <p:txBody>
          <a:bodyPr vert="horz" lIns="91440" tIns="45720" rIns="91440" bIns="45720" rtlCol="0" anchor="ctr">
            <a:normAutofit/>
          </a:bodyPr>
          <a:lstStyle/>
          <a:p>
            <a:pPr algn="ctr"/>
            <a:r>
              <a:rPr lang="en-US" sz="4700" spc="800"/>
              <a:t>Not anymore! </a:t>
            </a:r>
          </a:p>
        </p:txBody>
      </p:sp>
      <p:pic>
        <p:nvPicPr>
          <p:cNvPr id="4" name="Picture 4">
            <a:hlinkClick r:id="" action="ppaction://media"/>
            <a:extLst>
              <a:ext uri="{FF2B5EF4-FFF2-40B4-BE49-F238E27FC236}">
                <a16:creationId xmlns:a16="http://schemas.microsoft.com/office/drawing/2014/main" id="{3AD99AB5-987B-4558-A02A-4F2136211A37}"/>
              </a:ext>
            </a:extLst>
          </p:cNvPr>
          <p:cNvPicPr>
            <a:picLocks noRot="1" noChangeAspect="1"/>
          </p:cNvPicPr>
          <p:nvPr>
            <a:videoFile r:link="rId1"/>
          </p:nvPr>
        </p:nvPicPr>
        <p:blipFill>
          <a:blip r:embed="rId4"/>
          <a:stretch>
            <a:fillRect/>
          </a:stretch>
        </p:blipFill>
        <p:spPr>
          <a:xfrm>
            <a:off x="5352654" y="1194912"/>
            <a:ext cx="6220332" cy="4665249"/>
          </a:xfrm>
          <a:prstGeom prst="rect">
            <a:avLst/>
          </a:prstGeom>
        </p:spPr>
      </p:pic>
    </p:spTree>
    <p:extLst>
      <p:ext uri="{BB962C8B-B14F-4D97-AF65-F5344CB8AC3E}">
        <p14:creationId xmlns:p14="http://schemas.microsoft.com/office/powerpoint/2010/main" val="1077917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Freeform 6">
            <a:extLst>
              <a:ext uri="{FF2B5EF4-FFF2-40B4-BE49-F238E27FC236}">
                <a16:creationId xmlns:a16="http://schemas.microsoft.com/office/drawing/2014/main" id="{126ADEF2-2BA7-419F-A580-9C6541A73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18" name="Rectangle 12">
            <a:extLst>
              <a:ext uri="{FF2B5EF4-FFF2-40B4-BE49-F238E27FC236}">
                <a16:creationId xmlns:a16="http://schemas.microsoft.com/office/drawing/2014/main" id="{2B146248-6675-4D3A-B34A-7363E28C91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9" name="Rectangle 14">
            <a:extLst>
              <a:ext uri="{FF2B5EF4-FFF2-40B4-BE49-F238E27FC236}">
                <a16:creationId xmlns:a16="http://schemas.microsoft.com/office/drawing/2014/main" id="{8E52EA45-4231-40F0-A5F9-509764441E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 name="Freeform 22">
            <a:extLst>
              <a:ext uri="{FF2B5EF4-FFF2-40B4-BE49-F238E27FC236}">
                <a16:creationId xmlns:a16="http://schemas.microsoft.com/office/drawing/2014/main" id="{E26580E3-C3E7-4C81-9BC7-D725DBB743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4695443" cy="6858000"/>
          </a:xfrm>
          <a:custGeom>
            <a:avLst/>
            <a:gdLst>
              <a:gd name="connsiteX0" fmla="*/ 0 w 4992864"/>
              <a:gd name="connsiteY0" fmla="*/ 0 h 6858000"/>
              <a:gd name="connsiteX1" fmla="*/ 4813476 w 4992864"/>
              <a:gd name="connsiteY1" fmla="*/ 0 h 6858000"/>
              <a:gd name="connsiteX2" fmla="*/ 4818239 w 4992864"/>
              <a:gd name="connsiteY2" fmla="*/ 66675 h 6858000"/>
              <a:gd name="connsiteX3" fmla="*/ 4826176 w 4992864"/>
              <a:gd name="connsiteY3" fmla="*/ 122237 h 6858000"/>
              <a:gd name="connsiteX4" fmla="*/ 4835701 w 4992864"/>
              <a:gd name="connsiteY4" fmla="*/ 174625 h 6858000"/>
              <a:gd name="connsiteX5" fmla="*/ 4851576 w 4992864"/>
              <a:gd name="connsiteY5" fmla="*/ 217487 h 6858000"/>
              <a:gd name="connsiteX6" fmla="*/ 4867451 w 4992864"/>
              <a:gd name="connsiteY6" fmla="*/ 260350 h 6858000"/>
              <a:gd name="connsiteX7" fmla="*/ 4886501 w 4992864"/>
              <a:gd name="connsiteY7" fmla="*/ 296862 h 6858000"/>
              <a:gd name="connsiteX8" fmla="*/ 4905551 w 4992864"/>
              <a:gd name="connsiteY8" fmla="*/ 334962 h 6858000"/>
              <a:gd name="connsiteX9" fmla="*/ 4923014 w 4992864"/>
              <a:gd name="connsiteY9" fmla="*/ 369887 h 6858000"/>
              <a:gd name="connsiteX10" fmla="*/ 4940476 w 4992864"/>
              <a:gd name="connsiteY10" fmla="*/ 409575 h 6858000"/>
              <a:gd name="connsiteX11" fmla="*/ 4956351 w 4992864"/>
              <a:gd name="connsiteY11" fmla="*/ 450850 h 6858000"/>
              <a:gd name="connsiteX12" fmla="*/ 4970639 w 4992864"/>
              <a:gd name="connsiteY12" fmla="*/ 496887 h 6858000"/>
              <a:gd name="connsiteX13" fmla="*/ 4981751 w 4992864"/>
              <a:gd name="connsiteY13" fmla="*/ 546100 h 6858000"/>
              <a:gd name="connsiteX14" fmla="*/ 4989689 w 4992864"/>
              <a:gd name="connsiteY14" fmla="*/ 606425 h 6858000"/>
              <a:gd name="connsiteX15" fmla="*/ 4992864 w 4992864"/>
              <a:gd name="connsiteY15" fmla="*/ 673100 h 6858000"/>
              <a:gd name="connsiteX16" fmla="*/ 4989689 w 4992864"/>
              <a:gd name="connsiteY16" fmla="*/ 744537 h 6858000"/>
              <a:gd name="connsiteX17" fmla="*/ 4981751 w 4992864"/>
              <a:gd name="connsiteY17" fmla="*/ 801687 h 6858000"/>
              <a:gd name="connsiteX18" fmla="*/ 4970639 w 4992864"/>
              <a:gd name="connsiteY18" fmla="*/ 854075 h 6858000"/>
              <a:gd name="connsiteX19" fmla="*/ 4956351 w 4992864"/>
              <a:gd name="connsiteY19" fmla="*/ 901700 h 6858000"/>
              <a:gd name="connsiteX20" fmla="*/ 4940476 w 4992864"/>
              <a:gd name="connsiteY20" fmla="*/ 942975 h 6858000"/>
              <a:gd name="connsiteX21" fmla="*/ 4921426 w 4992864"/>
              <a:gd name="connsiteY21" fmla="*/ 981075 h 6858000"/>
              <a:gd name="connsiteX22" fmla="*/ 4902376 w 4992864"/>
              <a:gd name="connsiteY22" fmla="*/ 1017587 h 6858000"/>
              <a:gd name="connsiteX23" fmla="*/ 4883326 w 4992864"/>
              <a:gd name="connsiteY23" fmla="*/ 1055687 h 6858000"/>
              <a:gd name="connsiteX24" fmla="*/ 4865864 w 4992864"/>
              <a:gd name="connsiteY24" fmla="*/ 1095375 h 6858000"/>
              <a:gd name="connsiteX25" fmla="*/ 4848401 w 4992864"/>
              <a:gd name="connsiteY25" fmla="*/ 1136650 h 6858000"/>
              <a:gd name="connsiteX26" fmla="*/ 4834114 w 4992864"/>
              <a:gd name="connsiteY26" fmla="*/ 1182687 h 6858000"/>
              <a:gd name="connsiteX27" fmla="*/ 4824589 w 4992864"/>
              <a:gd name="connsiteY27" fmla="*/ 1235075 h 6858000"/>
              <a:gd name="connsiteX28" fmla="*/ 4815064 w 4992864"/>
              <a:gd name="connsiteY28" fmla="*/ 1295400 h 6858000"/>
              <a:gd name="connsiteX29" fmla="*/ 4813476 w 4992864"/>
              <a:gd name="connsiteY29" fmla="*/ 1363662 h 6858000"/>
              <a:gd name="connsiteX30" fmla="*/ 4815064 w 4992864"/>
              <a:gd name="connsiteY30" fmla="*/ 1431925 h 6858000"/>
              <a:gd name="connsiteX31" fmla="*/ 4824589 w 4992864"/>
              <a:gd name="connsiteY31" fmla="*/ 1492250 h 6858000"/>
              <a:gd name="connsiteX32" fmla="*/ 4834114 w 4992864"/>
              <a:gd name="connsiteY32" fmla="*/ 1544637 h 6858000"/>
              <a:gd name="connsiteX33" fmla="*/ 4848401 w 4992864"/>
              <a:gd name="connsiteY33" fmla="*/ 1589087 h 6858000"/>
              <a:gd name="connsiteX34" fmla="*/ 4865864 w 4992864"/>
              <a:gd name="connsiteY34" fmla="*/ 1631950 h 6858000"/>
              <a:gd name="connsiteX35" fmla="*/ 4883326 w 4992864"/>
              <a:gd name="connsiteY35" fmla="*/ 1671637 h 6858000"/>
              <a:gd name="connsiteX36" fmla="*/ 4902376 w 4992864"/>
              <a:gd name="connsiteY36" fmla="*/ 1708150 h 6858000"/>
              <a:gd name="connsiteX37" fmla="*/ 4921426 w 4992864"/>
              <a:gd name="connsiteY37" fmla="*/ 1743075 h 6858000"/>
              <a:gd name="connsiteX38" fmla="*/ 4940476 w 4992864"/>
              <a:gd name="connsiteY38" fmla="*/ 1782762 h 6858000"/>
              <a:gd name="connsiteX39" fmla="*/ 4956351 w 4992864"/>
              <a:gd name="connsiteY39" fmla="*/ 1824037 h 6858000"/>
              <a:gd name="connsiteX40" fmla="*/ 4970639 w 4992864"/>
              <a:gd name="connsiteY40" fmla="*/ 1870075 h 6858000"/>
              <a:gd name="connsiteX41" fmla="*/ 4981751 w 4992864"/>
              <a:gd name="connsiteY41" fmla="*/ 1922462 h 6858000"/>
              <a:gd name="connsiteX42" fmla="*/ 4989689 w 4992864"/>
              <a:gd name="connsiteY42" fmla="*/ 1982787 h 6858000"/>
              <a:gd name="connsiteX43" fmla="*/ 4992864 w 4992864"/>
              <a:gd name="connsiteY43" fmla="*/ 2051050 h 6858000"/>
              <a:gd name="connsiteX44" fmla="*/ 4989689 w 4992864"/>
              <a:gd name="connsiteY44" fmla="*/ 2119312 h 6858000"/>
              <a:gd name="connsiteX45" fmla="*/ 4981751 w 4992864"/>
              <a:gd name="connsiteY45" fmla="*/ 2179637 h 6858000"/>
              <a:gd name="connsiteX46" fmla="*/ 4970639 w 4992864"/>
              <a:gd name="connsiteY46" fmla="*/ 2232025 h 6858000"/>
              <a:gd name="connsiteX47" fmla="*/ 4956351 w 4992864"/>
              <a:gd name="connsiteY47" fmla="*/ 2278062 h 6858000"/>
              <a:gd name="connsiteX48" fmla="*/ 4940476 w 4992864"/>
              <a:gd name="connsiteY48" fmla="*/ 2319337 h 6858000"/>
              <a:gd name="connsiteX49" fmla="*/ 4921426 w 4992864"/>
              <a:gd name="connsiteY49" fmla="*/ 2359025 h 6858000"/>
              <a:gd name="connsiteX50" fmla="*/ 4902376 w 4992864"/>
              <a:gd name="connsiteY50" fmla="*/ 2395537 h 6858000"/>
              <a:gd name="connsiteX51" fmla="*/ 4883326 w 4992864"/>
              <a:gd name="connsiteY51" fmla="*/ 2433637 h 6858000"/>
              <a:gd name="connsiteX52" fmla="*/ 4865864 w 4992864"/>
              <a:gd name="connsiteY52" fmla="*/ 2471737 h 6858000"/>
              <a:gd name="connsiteX53" fmla="*/ 4848401 w 4992864"/>
              <a:gd name="connsiteY53" fmla="*/ 2513012 h 6858000"/>
              <a:gd name="connsiteX54" fmla="*/ 4834114 w 4992864"/>
              <a:gd name="connsiteY54" fmla="*/ 2560637 h 6858000"/>
              <a:gd name="connsiteX55" fmla="*/ 4824589 w 4992864"/>
              <a:gd name="connsiteY55" fmla="*/ 2613025 h 6858000"/>
              <a:gd name="connsiteX56" fmla="*/ 4815064 w 4992864"/>
              <a:gd name="connsiteY56" fmla="*/ 2671762 h 6858000"/>
              <a:gd name="connsiteX57" fmla="*/ 4813476 w 4992864"/>
              <a:gd name="connsiteY57" fmla="*/ 2741612 h 6858000"/>
              <a:gd name="connsiteX58" fmla="*/ 4815064 w 4992864"/>
              <a:gd name="connsiteY58" fmla="*/ 2809875 h 6858000"/>
              <a:gd name="connsiteX59" fmla="*/ 4824589 w 4992864"/>
              <a:gd name="connsiteY59" fmla="*/ 2868612 h 6858000"/>
              <a:gd name="connsiteX60" fmla="*/ 4834114 w 4992864"/>
              <a:gd name="connsiteY60" fmla="*/ 2922587 h 6858000"/>
              <a:gd name="connsiteX61" fmla="*/ 4848401 w 4992864"/>
              <a:gd name="connsiteY61" fmla="*/ 2967037 h 6858000"/>
              <a:gd name="connsiteX62" fmla="*/ 4865864 w 4992864"/>
              <a:gd name="connsiteY62" fmla="*/ 3009900 h 6858000"/>
              <a:gd name="connsiteX63" fmla="*/ 4883326 w 4992864"/>
              <a:gd name="connsiteY63" fmla="*/ 3046412 h 6858000"/>
              <a:gd name="connsiteX64" fmla="*/ 4902376 w 4992864"/>
              <a:gd name="connsiteY64" fmla="*/ 3084512 h 6858000"/>
              <a:gd name="connsiteX65" fmla="*/ 4921426 w 4992864"/>
              <a:gd name="connsiteY65" fmla="*/ 3121025 h 6858000"/>
              <a:gd name="connsiteX66" fmla="*/ 4940476 w 4992864"/>
              <a:gd name="connsiteY66" fmla="*/ 3160712 h 6858000"/>
              <a:gd name="connsiteX67" fmla="*/ 4956351 w 4992864"/>
              <a:gd name="connsiteY67" fmla="*/ 3201987 h 6858000"/>
              <a:gd name="connsiteX68" fmla="*/ 4970639 w 4992864"/>
              <a:gd name="connsiteY68" fmla="*/ 3248025 h 6858000"/>
              <a:gd name="connsiteX69" fmla="*/ 4981751 w 4992864"/>
              <a:gd name="connsiteY69" fmla="*/ 3300412 h 6858000"/>
              <a:gd name="connsiteX70" fmla="*/ 4989689 w 4992864"/>
              <a:gd name="connsiteY70" fmla="*/ 3360737 h 6858000"/>
              <a:gd name="connsiteX71" fmla="*/ 4992864 w 4992864"/>
              <a:gd name="connsiteY71" fmla="*/ 3427412 h 6858000"/>
              <a:gd name="connsiteX72" fmla="*/ 4989689 w 4992864"/>
              <a:gd name="connsiteY72" fmla="*/ 3497262 h 6858000"/>
              <a:gd name="connsiteX73" fmla="*/ 4981751 w 4992864"/>
              <a:gd name="connsiteY73" fmla="*/ 3557587 h 6858000"/>
              <a:gd name="connsiteX74" fmla="*/ 4970639 w 4992864"/>
              <a:gd name="connsiteY74" fmla="*/ 3609975 h 6858000"/>
              <a:gd name="connsiteX75" fmla="*/ 4956351 w 4992864"/>
              <a:gd name="connsiteY75" fmla="*/ 3656012 h 6858000"/>
              <a:gd name="connsiteX76" fmla="*/ 4940476 w 4992864"/>
              <a:gd name="connsiteY76" fmla="*/ 3697287 h 6858000"/>
              <a:gd name="connsiteX77" fmla="*/ 4921426 w 4992864"/>
              <a:gd name="connsiteY77" fmla="*/ 3736975 h 6858000"/>
              <a:gd name="connsiteX78" fmla="*/ 4883326 w 4992864"/>
              <a:gd name="connsiteY78" fmla="*/ 3811587 h 6858000"/>
              <a:gd name="connsiteX79" fmla="*/ 4865864 w 4992864"/>
              <a:gd name="connsiteY79" fmla="*/ 3848100 h 6858000"/>
              <a:gd name="connsiteX80" fmla="*/ 4848401 w 4992864"/>
              <a:gd name="connsiteY80" fmla="*/ 3890962 h 6858000"/>
              <a:gd name="connsiteX81" fmla="*/ 4834114 w 4992864"/>
              <a:gd name="connsiteY81" fmla="*/ 3935412 h 6858000"/>
              <a:gd name="connsiteX82" fmla="*/ 4824589 w 4992864"/>
              <a:gd name="connsiteY82" fmla="*/ 3987800 h 6858000"/>
              <a:gd name="connsiteX83" fmla="*/ 4815064 w 4992864"/>
              <a:gd name="connsiteY83" fmla="*/ 4048125 h 6858000"/>
              <a:gd name="connsiteX84" fmla="*/ 4813476 w 4992864"/>
              <a:gd name="connsiteY84" fmla="*/ 4116387 h 6858000"/>
              <a:gd name="connsiteX85" fmla="*/ 4815064 w 4992864"/>
              <a:gd name="connsiteY85" fmla="*/ 4186237 h 6858000"/>
              <a:gd name="connsiteX86" fmla="*/ 4824589 w 4992864"/>
              <a:gd name="connsiteY86" fmla="*/ 4244975 h 6858000"/>
              <a:gd name="connsiteX87" fmla="*/ 4834114 w 4992864"/>
              <a:gd name="connsiteY87" fmla="*/ 4297362 h 6858000"/>
              <a:gd name="connsiteX88" fmla="*/ 4848401 w 4992864"/>
              <a:gd name="connsiteY88" fmla="*/ 4343400 h 6858000"/>
              <a:gd name="connsiteX89" fmla="*/ 4865864 w 4992864"/>
              <a:gd name="connsiteY89" fmla="*/ 4386262 h 6858000"/>
              <a:gd name="connsiteX90" fmla="*/ 4883326 w 4992864"/>
              <a:gd name="connsiteY90" fmla="*/ 4424362 h 6858000"/>
              <a:gd name="connsiteX91" fmla="*/ 4921426 w 4992864"/>
              <a:gd name="connsiteY91" fmla="*/ 4498975 h 6858000"/>
              <a:gd name="connsiteX92" fmla="*/ 4940476 w 4992864"/>
              <a:gd name="connsiteY92" fmla="*/ 4537075 h 6858000"/>
              <a:gd name="connsiteX93" fmla="*/ 4956351 w 4992864"/>
              <a:gd name="connsiteY93" fmla="*/ 4579937 h 6858000"/>
              <a:gd name="connsiteX94" fmla="*/ 4970639 w 4992864"/>
              <a:gd name="connsiteY94" fmla="*/ 4625975 h 6858000"/>
              <a:gd name="connsiteX95" fmla="*/ 4981751 w 4992864"/>
              <a:gd name="connsiteY95" fmla="*/ 4678362 h 6858000"/>
              <a:gd name="connsiteX96" fmla="*/ 4989689 w 4992864"/>
              <a:gd name="connsiteY96" fmla="*/ 4738687 h 6858000"/>
              <a:gd name="connsiteX97" fmla="*/ 4992864 w 4992864"/>
              <a:gd name="connsiteY97" fmla="*/ 4806950 h 6858000"/>
              <a:gd name="connsiteX98" fmla="*/ 4989689 w 4992864"/>
              <a:gd name="connsiteY98" fmla="*/ 4875212 h 6858000"/>
              <a:gd name="connsiteX99" fmla="*/ 4981751 w 4992864"/>
              <a:gd name="connsiteY99" fmla="*/ 4935537 h 6858000"/>
              <a:gd name="connsiteX100" fmla="*/ 4970639 w 4992864"/>
              <a:gd name="connsiteY100" fmla="*/ 4987925 h 6858000"/>
              <a:gd name="connsiteX101" fmla="*/ 4956351 w 4992864"/>
              <a:gd name="connsiteY101" fmla="*/ 5033962 h 6858000"/>
              <a:gd name="connsiteX102" fmla="*/ 4940476 w 4992864"/>
              <a:gd name="connsiteY102" fmla="*/ 5075237 h 6858000"/>
              <a:gd name="connsiteX103" fmla="*/ 4921426 w 4992864"/>
              <a:gd name="connsiteY103" fmla="*/ 5114925 h 6858000"/>
              <a:gd name="connsiteX104" fmla="*/ 4902376 w 4992864"/>
              <a:gd name="connsiteY104" fmla="*/ 5149850 h 6858000"/>
              <a:gd name="connsiteX105" fmla="*/ 4883326 w 4992864"/>
              <a:gd name="connsiteY105" fmla="*/ 5186362 h 6858000"/>
              <a:gd name="connsiteX106" fmla="*/ 4865864 w 4992864"/>
              <a:gd name="connsiteY106" fmla="*/ 5226050 h 6858000"/>
              <a:gd name="connsiteX107" fmla="*/ 4848401 w 4992864"/>
              <a:gd name="connsiteY107" fmla="*/ 5268912 h 6858000"/>
              <a:gd name="connsiteX108" fmla="*/ 4834114 w 4992864"/>
              <a:gd name="connsiteY108" fmla="*/ 5313362 h 6858000"/>
              <a:gd name="connsiteX109" fmla="*/ 4824589 w 4992864"/>
              <a:gd name="connsiteY109" fmla="*/ 5365750 h 6858000"/>
              <a:gd name="connsiteX110" fmla="*/ 4815064 w 4992864"/>
              <a:gd name="connsiteY110" fmla="*/ 5426075 h 6858000"/>
              <a:gd name="connsiteX111" fmla="*/ 4813476 w 4992864"/>
              <a:gd name="connsiteY111" fmla="*/ 5494337 h 6858000"/>
              <a:gd name="connsiteX112" fmla="*/ 4815064 w 4992864"/>
              <a:gd name="connsiteY112" fmla="*/ 5562600 h 6858000"/>
              <a:gd name="connsiteX113" fmla="*/ 4824589 w 4992864"/>
              <a:gd name="connsiteY113" fmla="*/ 5622925 h 6858000"/>
              <a:gd name="connsiteX114" fmla="*/ 4834114 w 4992864"/>
              <a:gd name="connsiteY114" fmla="*/ 5675312 h 6858000"/>
              <a:gd name="connsiteX115" fmla="*/ 4848401 w 4992864"/>
              <a:gd name="connsiteY115" fmla="*/ 5721350 h 6858000"/>
              <a:gd name="connsiteX116" fmla="*/ 4865864 w 4992864"/>
              <a:gd name="connsiteY116" fmla="*/ 5762625 h 6858000"/>
              <a:gd name="connsiteX117" fmla="*/ 4883326 w 4992864"/>
              <a:gd name="connsiteY117" fmla="*/ 5802312 h 6858000"/>
              <a:gd name="connsiteX118" fmla="*/ 4902376 w 4992864"/>
              <a:gd name="connsiteY118" fmla="*/ 5840412 h 6858000"/>
              <a:gd name="connsiteX119" fmla="*/ 4921426 w 4992864"/>
              <a:gd name="connsiteY119" fmla="*/ 5876925 h 6858000"/>
              <a:gd name="connsiteX120" fmla="*/ 4940476 w 4992864"/>
              <a:gd name="connsiteY120" fmla="*/ 5915025 h 6858000"/>
              <a:gd name="connsiteX121" fmla="*/ 4956351 w 4992864"/>
              <a:gd name="connsiteY121" fmla="*/ 5956300 h 6858000"/>
              <a:gd name="connsiteX122" fmla="*/ 4970639 w 4992864"/>
              <a:gd name="connsiteY122" fmla="*/ 6003925 h 6858000"/>
              <a:gd name="connsiteX123" fmla="*/ 4981751 w 4992864"/>
              <a:gd name="connsiteY123" fmla="*/ 6056312 h 6858000"/>
              <a:gd name="connsiteX124" fmla="*/ 4989689 w 4992864"/>
              <a:gd name="connsiteY124" fmla="*/ 6113462 h 6858000"/>
              <a:gd name="connsiteX125" fmla="*/ 4992864 w 4992864"/>
              <a:gd name="connsiteY125" fmla="*/ 6183312 h 6858000"/>
              <a:gd name="connsiteX126" fmla="*/ 4989689 w 4992864"/>
              <a:gd name="connsiteY126" fmla="*/ 6251575 h 6858000"/>
              <a:gd name="connsiteX127" fmla="*/ 4981751 w 4992864"/>
              <a:gd name="connsiteY127" fmla="*/ 6311900 h 6858000"/>
              <a:gd name="connsiteX128" fmla="*/ 4970639 w 4992864"/>
              <a:gd name="connsiteY128" fmla="*/ 6361112 h 6858000"/>
              <a:gd name="connsiteX129" fmla="*/ 4956351 w 4992864"/>
              <a:gd name="connsiteY129" fmla="*/ 6407150 h 6858000"/>
              <a:gd name="connsiteX130" fmla="*/ 4940476 w 4992864"/>
              <a:gd name="connsiteY130" fmla="*/ 6448425 h 6858000"/>
              <a:gd name="connsiteX131" fmla="*/ 4923014 w 4992864"/>
              <a:gd name="connsiteY131" fmla="*/ 6488112 h 6858000"/>
              <a:gd name="connsiteX132" fmla="*/ 4905551 w 4992864"/>
              <a:gd name="connsiteY132" fmla="*/ 6523037 h 6858000"/>
              <a:gd name="connsiteX133" fmla="*/ 4886501 w 4992864"/>
              <a:gd name="connsiteY133" fmla="*/ 6561137 h 6858000"/>
              <a:gd name="connsiteX134" fmla="*/ 4867451 w 4992864"/>
              <a:gd name="connsiteY134" fmla="*/ 6597650 h 6858000"/>
              <a:gd name="connsiteX135" fmla="*/ 4851576 w 4992864"/>
              <a:gd name="connsiteY135" fmla="*/ 6640512 h 6858000"/>
              <a:gd name="connsiteX136" fmla="*/ 4835701 w 4992864"/>
              <a:gd name="connsiteY136" fmla="*/ 6683375 h 6858000"/>
              <a:gd name="connsiteX137" fmla="*/ 4826176 w 4992864"/>
              <a:gd name="connsiteY137" fmla="*/ 6735762 h 6858000"/>
              <a:gd name="connsiteX138" fmla="*/ 4818239 w 4992864"/>
              <a:gd name="connsiteY138" fmla="*/ 6791325 h 6858000"/>
              <a:gd name="connsiteX139" fmla="*/ 4813476 w 4992864"/>
              <a:gd name="connsiteY139" fmla="*/ 6858000 h 6858000"/>
              <a:gd name="connsiteX140" fmla="*/ 0 w 499286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992864" h="6858000">
                <a:moveTo>
                  <a:pt x="0" y="0"/>
                </a:moveTo>
                <a:lnTo>
                  <a:pt x="4813476" y="0"/>
                </a:lnTo>
                <a:lnTo>
                  <a:pt x="4818239" y="66675"/>
                </a:lnTo>
                <a:lnTo>
                  <a:pt x="4826176" y="122237"/>
                </a:lnTo>
                <a:lnTo>
                  <a:pt x="4835701" y="174625"/>
                </a:lnTo>
                <a:lnTo>
                  <a:pt x="4851576" y="217487"/>
                </a:lnTo>
                <a:lnTo>
                  <a:pt x="4867451" y="260350"/>
                </a:lnTo>
                <a:lnTo>
                  <a:pt x="4886501" y="296862"/>
                </a:lnTo>
                <a:lnTo>
                  <a:pt x="4905551" y="334962"/>
                </a:lnTo>
                <a:lnTo>
                  <a:pt x="4923014" y="369887"/>
                </a:lnTo>
                <a:lnTo>
                  <a:pt x="4940476" y="409575"/>
                </a:lnTo>
                <a:lnTo>
                  <a:pt x="4956351" y="450850"/>
                </a:lnTo>
                <a:lnTo>
                  <a:pt x="4970639" y="496887"/>
                </a:lnTo>
                <a:lnTo>
                  <a:pt x="4981751" y="546100"/>
                </a:lnTo>
                <a:lnTo>
                  <a:pt x="4989689" y="606425"/>
                </a:lnTo>
                <a:lnTo>
                  <a:pt x="4992864" y="673100"/>
                </a:lnTo>
                <a:lnTo>
                  <a:pt x="4989689" y="744537"/>
                </a:lnTo>
                <a:lnTo>
                  <a:pt x="4981751" y="801687"/>
                </a:lnTo>
                <a:lnTo>
                  <a:pt x="4970639" y="854075"/>
                </a:lnTo>
                <a:lnTo>
                  <a:pt x="4956351" y="901700"/>
                </a:lnTo>
                <a:lnTo>
                  <a:pt x="4940476" y="942975"/>
                </a:lnTo>
                <a:lnTo>
                  <a:pt x="4921426" y="981075"/>
                </a:lnTo>
                <a:lnTo>
                  <a:pt x="4902376" y="1017587"/>
                </a:lnTo>
                <a:lnTo>
                  <a:pt x="4883326" y="1055687"/>
                </a:lnTo>
                <a:lnTo>
                  <a:pt x="4865864" y="1095375"/>
                </a:lnTo>
                <a:lnTo>
                  <a:pt x="4848401" y="1136650"/>
                </a:lnTo>
                <a:lnTo>
                  <a:pt x="4834114" y="1182687"/>
                </a:lnTo>
                <a:lnTo>
                  <a:pt x="4824589" y="1235075"/>
                </a:lnTo>
                <a:lnTo>
                  <a:pt x="4815064" y="1295400"/>
                </a:lnTo>
                <a:lnTo>
                  <a:pt x="4813476" y="1363662"/>
                </a:lnTo>
                <a:lnTo>
                  <a:pt x="4815064" y="1431925"/>
                </a:lnTo>
                <a:lnTo>
                  <a:pt x="4824589" y="1492250"/>
                </a:lnTo>
                <a:lnTo>
                  <a:pt x="4834114" y="1544637"/>
                </a:lnTo>
                <a:lnTo>
                  <a:pt x="4848401" y="1589087"/>
                </a:lnTo>
                <a:lnTo>
                  <a:pt x="4865864" y="1631950"/>
                </a:lnTo>
                <a:lnTo>
                  <a:pt x="4883326" y="1671637"/>
                </a:lnTo>
                <a:lnTo>
                  <a:pt x="4902376" y="1708150"/>
                </a:lnTo>
                <a:lnTo>
                  <a:pt x="4921426" y="1743075"/>
                </a:lnTo>
                <a:lnTo>
                  <a:pt x="4940476" y="1782762"/>
                </a:lnTo>
                <a:lnTo>
                  <a:pt x="4956351" y="1824037"/>
                </a:lnTo>
                <a:lnTo>
                  <a:pt x="4970639" y="1870075"/>
                </a:lnTo>
                <a:lnTo>
                  <a:pt x="4981751" y="1922462"/>
                </a:lnTo>
                <a:lnTo>
                  <a:pt x="4989689" y="1982787"/>
                </a:lnTo>
                <a:lnTo>
                  <a:pt x="4992864" y="2051050"/>
                </a:lnTo>
                <a:lnTo>
                  <a:pt x="4989689" y="2119312"/>
                </a:lnTo>
                <a:lnTo>
                  <a:pt x="4981751" y="2179637"/>
                </a:lnTo>
                <a:lnTo>
                  <a:pt x="4970639" y="2232025"/>
                </a:lnTo>
                <a:lnTo>
                  <a:pt x="4956351" y="2278062"/>
                </a:lnTo>
                <a:lnTo>
                  <a:pt x="4940476" y="2319337"/>
                </a:lnTo>
                <a:lnTo>
                  <a:pt x="4921426" y="2359025"/>
                </a:lnTo>
                <a:lnTo>
                  <a:pt x="4902376" y="2395537"/>
                </a:lnTo>
                <a:lnTo>
                  <a:pt x="4883326" y="2433637"/>
                </a:lnTo>
                <a:lnTo>
                  <a:pt x="4865864" y="2471737"/>
                </a:lnTo>
                <a:lnTo>
                  <a:pt x="4848401" y="2513012"/>
                </a:lnTo>
                <a:lnTo>
                  <a:pt x="4834114" y="2560637"/>
                </a:lnTo>
                <a:lnTo>
                  <a:pt x="4824589" y="2613025"/>
                </a:lnTo>
                <a:lnTo>
                  <a:pt x="4815064" y="2671762"/>
                </a:lnTo>
                <a:lnTo>
                  <a:pt x="4813476" y="2741612"/>
                </a:lnTo>
                <a:lnTo>
                  <a:pt x="4815064" y="2809875"/>
                </a:lnTo>
                <a:lnTo>
                  <a:pt x="4824589" y="2868612"/>
                </a:lnTo>
                <a:lnTo>
                  <a:pt x="4834114" y="2922587"/>
                </a:lnTo>
                <a:lnTo>
                  <a:pt x="4848401" y="2967037"/>
                </a:lnTo>
                <a:lnTo>
                  <a:pt x="4865864" y="3009900"/>
                </a:lnTo>
                <a:lnTo>
                  <a:pt x="4883326" y="3046412"/>
                </a:lnTo>
                <a:lnTo>
                  <a:pt x="4902376" y="3084512"/>
                </a:lnTo>
                <a:lnTo>
                  <a:pt x="4921426" y="3121025"/>
                </a:lnTo>
                <a:lnTo>
                  <a:pt x="4940476" y="3160712"/>
                </a:lnTo>
                <a:lnTo>
                  <a:pt x="4956351" y="3201987"/>
                </a:lnTo>
                <a:lnTo>
                  <a:pt x="4970639" y="3248025"/>
                </a:lnTo>
                <a:lnTo>
                  <a:pt x="4981751" y="3300412"/>
                </a:lnTo>
                <a:lnTo>
                  <a:pt x="4989689" y="3360737"/>
                </a:lnTo>
                <a:lnTo>
                  <a:pt x="4992864" y="3427412"/>
                </a:lnTo>
                <a:lnTo>
                  <a:pt x="4989689" y="3497262"/>
                </a:lnTo>
                <a:lnTo>
                  <a:pt x="4981751" y="3557587"/>
                </a:lnTo>
                <a:lnTo>
                  <a:pt x="4970639" y="3609975"/>
                </a:lnTo>
                <a:lnTo>
                  <a:pt x="4956351" y="3656012"/>
                </a:lnTo>
                <a:lnTo>
                  <a:pt x="4940476" y="3697287"/>
                </a:lnTo>
                <a:lnTo>
                  <a:pt x="4921426" y="3736975"/>
                </a:lnTo>
                <a:lnTo>
                  <a:pt x="4883326" y="3811587"/>
                </a:lnTo>
                <a:lnTo>
                  <a:pt x="4865864" y="3848100"/>
                </a:lnTo>
                <a:lnTo>
                  <a:pt x="4848401" y="3890962"/>
                </a:lnTo>
                <a:lnTo>
                  <a:pt x="4834114" y="3935412"/>
                </a:lnTo>
                <a:lnTo>
                  <a:pt x="4824589" y="3987800"/>
                </a:lnTo>
                <a:lnTo>
                  <a:pt x="4815064" y="4048125"/>
                </a:lnTo>
                <a:lnTo>
                  <a:pt x="4813476" y="4116387"/>
                </a:lnTo>
                <a:lnTo>
                  <a:pt x="4815064" y="4186237"/>
                </a:lnTo>
                <a:lnTo>
                  <a:pt x="4824589" y="4244975"/>
                </a:lnTo>
                <a:lnTo>
                  <a:pt x="4834114" y="4297362"/>
                </a:lnTo>
                <a:lnTo>
                  <a:pt x="4848401" y="4343400"/>
                </a:lnTo>
                <a:lnTo>
                  <a:pt x="4865864" y="4386262"/>
                </a:lnTo>
                <a:lnTo>
                  <a:pt x="4883326" y="4424362"/>
                </a:lnTo>
                <a:lnTo>
                  <a:pt x="4921426" y="4498975"/>
                </a:lnTo>
                <a:lnTo>
                  <a:pt x="4940476" y="4537075"/>
                </a:lnTo>
                <a:lnTo>
                  <a:pt x="4956351" y="4579937"/>
                </a:lnTo>
                <a:lnTo>
                  <a:pt x="4970639" y="4625975"/>
                </a:lnTo>
                <a:lnTo>
                  <a:pt x="4981751" y="4678362"/>
                </a:lnTo>
                <a:lnTo>
                  <a:pt x="4989689" y="4738687"/>
                </a:lnTo>
                <a:lnTo>
                  <a:pt x="4992864" y="4806950"/>
                </a:lnTo>
                <a:lnTo>
                  <a:pt x="4989689" y="4875212"/>
                </a:lnTo>
                <a:lnTo>
                  <a:pt x="4981751" y="4935537"/>
                </a:lnTo>
                <a:lnTo>
                  <a:pt x="4970639" y="4987925"/>
                </a:lnTo>
                <a:lnTo>
                  <a:pt x="4956351" y="5033962"/>
                </a:lnTo>
                <a:lnTo>
                  <a:pt x="4940476" y="5075237"/>
                </a:lnTo>
                <a:lnTo>
                  <a:pt x="4921426" y="5114925"/>
                </a:lnTo>
                <a:lnTo>
                  <a:pt x="4902376" y="5149850"/>
                </a:lnTo>
                <a:lnTo>
                  <a:pt x="4883326" y="5186362"/>
                </a:lnTo>
                <a:lnTo>
                  <a:pt x="4865864" y="5226050"/>
                </a:lnTo>
                <a:lnTo>
                  <a:pt x="4848401" y="5268912"/>
                </a:lnTo>
                <a:lnTo>
                  <a:pt x="4834114" y="5313362"/>
                </a:lnTo>
                <a:lnTo>
                  <a:pt x="4824589" y="5365750"/>
                </a:lnTo>
                <a:lnTo>
                  <a:pt x="4815064" y="5426075"/>
                </a:lnTo>
                <a:lnTo>
                  <a:pt x="4813476" y="5494337"/>
                </a:lnTo>
                <a:lnTo>
                  <a:pt x="4815064" y="5562600"/>
                </a:lnTo>
                <a:lnTo>
                  <a:pt x="4824589" y="5622925"/>
                </a:lnTo>
                <a:lnTo>
                  <a:pt x="4834114" y="5675312"/>
                </a:lnTo>
                <a:lnTo>
                  <a:pt x="4848401" y="5721350"/>
                </a:lnTo>
                <a:lnTo>
                  <a:pt x="4865864" y="5762625"/>
                </a:lnTo>
                <a:lnTo>
                  <a:pt x="4883326" y="5802312"/>
                </a:lnTo>
                <a:lnTo>
                  <a:pt x="4902376" y="5840412"/>
                </a:lnTo>
                <a:lnTo>
                  <a:pt x="4921426" y="5876925"/>
                </a:lnTo>
                <a:lnTo>
                  <a:pt x="4940476" y="5915025"/>
                </a:lnTo>
                <a:lnTo>
                  <a:pt x="4956351" y="5956300"/>
                </a:lnTo>
                <a:lnTo>
                  <a:pt x="4970639" y="6003925"/>
                </a:lnTo>
                <a:lnTo>
                  <a:pt x="4981751" y="6056312"/>
                </a:lnTo>
                <a:lnTo>
                  <a:pt x="4989689" y="6113462"/>
                </a:lnTo>
                <a:lnTo>
                  <a:pt x="4992864" y="6183312"/>
                </a:lnTo>
                <a:lnTo>
                  <a:pt x="4989689" y="6251575"/>
                </a:lnTo>
                <a:lnTo>
                  <a:pt x="4981751" y="6311900"/>
                </a:lnTo>
                <a:lnTo>
                  <a:pt x="4970639" y="6361112"/>
                </a:lnTo>
                <a:lnTo>
                  <a:pt x="4956351" y="6407150"/>
                </a:lnTo>
                <a:lnTo>
                  <a:pt x="4940476" y="6448425"/>
                </a:lnTo>
                <a:lnTo>
                  <a:pt x="4923014" y="6488112"/>
                </a:lnTo>
                <a:lnTo>
                  <a:pt x="4905551" y="6523037"/>
                </a:lnTo>
                <a:lnTo>
                  <a:pt x="4886501" y="6561137"/>
                </a:lnTo>
                <a:lnTo>
                  <a:pt x="4867451" y="6597650"/>
                </a:lnTo>
                <a:lnTo>
                  <a:pt x="4851576" y="6640512"/>
                </a:lnTo>
                <a:lnTo>
                  <a:pt x="4835701" y="6683375"/>
                </a:lnTo>
                <a:lnTo>
                  <a:pt x="4826176" y="6735762"/>
                </a:lnTo>
                <a:lnTo>
                  <a:pt x="4818239" y="6791325"/>
                </a:lnTo>
                <a:lnTo>
                  <a:pt x="4813476" y="6858000"/>
                </a:lnTo>
                <a:lnTo>
                  <a:pt x="0" y="6858000"/>
                </a:lnTo>
                <a:close/>
              </a:path>
            </a:pathLst>
          </a:custGeom>
          <a:solidFill>
            <a:schemeClr val="accent1"/>
          </a:solidFill>
          <a:ln w="0">
            <a:noFill/>
            <a:prstDash val="solid"/>
            <a:round/>
            <a:headEnd/>
            <a:tailEnd/>
          </a:ln>
        </p:spPr>
      </p:sp>
      <p:sp>
        <p:nvSpPr>
          <p:cNvPr id="2" name="Title 1"/>
          <p:cNvSpPr>
            <a:spLocks noGrp="1"/>
          </p:cNvSpPr>
          <p:nvPr>
            <p:ph type="title"/>
          </p:nvPr>
        </p:nvSpPr>
        <p:spPr>
          <a:xfrm>
            <a:off x="644854" y="643464"/>
            <a:ext cx="3437290" cy="4374850"/>
          </a:xfrm>
        </p:spPr>
        <p:txBody>
          <a:bodyPr vert="horz" lIns="91440" tIns="45720" rIns="91440" bIns="45720" rtlCol="0" anchor="ctr">
            <a:normAutofit/>
          </a:bodyPr>
          <a:lstStyle/>
          <a:p>
            <a:pPr algn="ctr"/>
            <a:r>
              <a:rPr lang="en-US" sz="4700" spc="800"/>
              <a:t>Not anymore!</a:t>
            </a:r>
          </a:p>
        </p:txBody>
      </p:sp>
      <p:pic>
        <p:nvPicPr>
          <p:cNvPr id="3" name="Online Media 2" title="Meet the NFL’s First Male Cheerleaders">
            <a:hlinkClick r:id="" action="ppaction://media"/>
            <a:extLst>
              <a:ext uri="{FF2B5EF4-FFF2-40B4-BE49-F238E27FC236}">
                <a16:creationId xmlns:a16="http://schemas.microsoft.com/office/drawing/2014/main" id="{AD5520D9-6AA1-D343-C580-89903312CCB7}"/>
              </a:ext>
            </a:extLst>
          </p:cNvPr>
          <p:cNvPicPr>
            <a:picLocks noRot="1" noChangeAspect="1"/>
          </p:cNvPicPr>
          <p:nvPr>
            <a:videoFile r:link="rId1"/>
          </p:nvPr>
        </p:nvPicPr>
        <p:blipFill>
          <a:blip r:embed="rId4"/>
          <a:stretch>
            <a:fillRect/>
          </a:stretch>
        </p:blipFill>
        <p:spPr>
          <a:xfrm>
            <a:off x="5324820" y="1949450"/>
            <a:ext cx="6222326" cy="3515614"/>
          </a:xfrm>
          <a:prstGeom prst="rect">
            <a:avLst/>
          </a:prstGeom>
        </p:spPr>
      </p:pic>
    </p:spTree>
    <p:extLst>
      <p:ext uri="{BB962C8B-B14F-4D97-AF65-F5344CB8AC3E}">
        <p14:creationId xmlns:p14="http://schemas.microsoft.com/office/powerpoint/2010/main" val="4184499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51679" y="645107"/>
            <a:ext cx="3384329" cy="1640894"/>
          </a:xfrm>
        </p:spPr>
        <p:txBody>
          <a:bodyPr anchor="t">
            <a:normAutofit/>
          </a:bodyPr>
          <a:lstStyle/>
          <a:p>
            <a:r>
              <a:rPr lang="en-US" sz="4000"/>
              <a:t>Take action!</a:t>
            </a:r>
          </a:p>
        </p:txBody>
      </p:sp>
      <p:sp>
        <p:nvSpPr>
          <p:cNvPr id="3" name="Content Placeholder 2"/>
          <p:cNvSpPr>
            <a:spLocks noGrp="1"/>
          </p:cNvSpPr>
          <p:nvPr>
            <p:ph idx="1"/>
          </p:nvPr>
        </p:nvSpPr>
        <p:spPr>
          <a:xfrm>
            <a:off x="1251679" y="2286001"/>
            <a:ext cx="3384330" cy="3940844"/>
          </a:xfrm>
        </p:spPr>
        <p:txBody>
          <a:bodyPr>
            <a:normAutofit/>
          </a:bodyPr>
          <a:lstStyle/>
          <a:p>
            <a:pPr marL="0" indent="0">
              <a:buNone/>
            </a:pPr>
            <a:r>
              <a:rPr lang="en-US" dirty="0"/>
              <a:t>How can you help to break down gender stereotypes and gender roles? </a:t>
            </a:r>
          </a:p>
        </p:txBody>
      </p:sp>
      <p:pic>
        <p:nvPicPr>
          <p:cNvPr id="2050" name="Picture 2" descr="Binary Busting: Gender Inclusivity at PBS | Post"/>
          <p:cNvPicPr>
            <a:picLocks noChangeAspect="1" noChangeArrowheads="1"/>
          </p:cNvPicPr>
          <p:nvPr/>
        </p:nvPicPr>
        <p:blipFill rotWithShape="1">
          <a:blip r:embed="rId3">
            <a:extLst>
              <a:ext uri="{28A0092B-C50C-407E-A947-70E740481C1C}">
                <a14:useLocalDpi xmlns:a14="http://schemas.microsoft.com/office/drawing/2010/main" val="0"/>
              </a:ext>
            </a:extLst>
          </a:blip>
          <a:srcRect l="20520" r="23481" b="1"/>
          <a:stretch/>
        </p:blipFill>
        <p:spPr bwMode="auto">
          <a:xfrm>
            <a:off x="5279472" y="645107"/>
            <a:ext cx="5995465" cy="5594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9769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4" descr="A close up of a sign&#10;&#10;Description automatically generated">
            <a:extLst>
              <a:ext uri="{FF2B5EF4-FFF2-40B4-BE49-F238E27FC236}">
                <a16:creationId xmlns:a16="http://schemas.microsoft.com/office/drawing/2014/main" id="{2241F642-6486-4F35-8816-4F6B5E71F973}"/>
              </a:ext>
            </a:extLst>
          </p:cNvPr>
          <p:cNvPicPr>
            <a:picLocks noChangeAspect="1"/>
          </p:cNvPicPr>
          <p:nvPr/>
        </p:nvPicPr>
        <p:blipFill rotWithShape="1">
          <a:blip r:embed="rId3">
            <a:duotone>
              <a:prstClr val="black"/>
              <a:prstClr val="white"/>
            </a:duotone>
          </a:blip>
          <a:srcRect t="18107" b="10621"/>
          <a:stretch/>
        </p:blipFill>
        <p:spPr>
          <a:xfrm>
            <a:off x="20" y="-1"/>
            <a:ext cx="12191980" cy="6864691"/>
          </a:xfrm>
          <a:prstGeom prst="rect">
            <a:avLst/>
          </a:prstGeom>
        </p:spPr>
      </p:pic>
      <p:sp>
        <p:nvSpPr>
          <p:cNvPr id="9" name="Rectangle 8">
            <a:extLst>
              <a:ext uri="{FF2B5EF4-FFF2-40B4-BE49-F238E27FC236}">
                <a16:creationId xmlns:a16="http://schemas.microsoft.com/office/drawing/2014/main" id="{FA5CCBA5-D25B-495D-BEF4-5DC47277D0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2000" cy="6858000"/>
          </a:xfrm>
          <a:prstGeom prst="rect">
            <a:avLst/>
          </a:prstGeom>
          <a:solidFill>
            <a:schemeClr val="bg2">
              <a:alpha val="90000"/>
            </a:schemeClr>
          </a:solidFill>
          <a:ln w="0">
            <a:noFill/>
            <a:prstDash val="solid"/>
            <a:round/>
            <a:headEnd/>
            <a:tailEnd/>
          </a:ln>
        </p:spPr>
        <p:txBody>
          <a:bodyPr rtlCol="0" anchor="ctr"/>
          <a:lstStyle/>
          <a:p>
            <a:pPr algn="ctr"/>
            <a:endParaRPr lang="en-US"/>
          </a:p>
        </p:txBody>
      </p:sp>
      <p:sp>
        <p:nvSpPr>
          <p:cNvPr id="2" name="Title 1">
            <a:extLst>
              <a:ext uri="{FF2B5EF4-FFF2-40B4-BE49-F238E27FC236}">
                <a16:creationId xmlns:a16="http://schemas.microsoft.com/office/drawing/2014/main" id="{7D2C7F06-F05F-4A94-9AF4-C990D34D2BF6}"/>
              </a:ext>
            </a:extLst>
          </p:cNvPr>
          <p:cNvSpPr>
            <a:spLocks noGrp="1"/>
          </p:cNvSpPr>
          <p:nvPr>
            <p:ph type="title"/>
          </p:nvPr>
        </p:nvSpPr>
        <p:spPr>
          <a:xfrm>
            <a:off x="1251678" y="382385"/>
            <a:ext cx="10178322" cy="1492132"/>
          </a:xfrm>
        </p:spPr>
        <p:txBody>
          <a:bodyPr>
            <a:normAutofit/>
          </a:bodyPr>
          <a:lstStyle/>
          <a:p>
            <a:r>
              <a:rPr lang="en-US"/>
              <a:t>Closing</a:t>
            </a:r>
          </a:p>
        </p:txBody>
      </p:sp>
      <p:sp>
        <p:nvSpPr>
          <p:cNvPr id="11" name="Freeform 6">
            <a:extLst>
              <a:ext uri="{FF2B5EF4-FFF2-40B4-BE49-F238E27FC236}">
                <a16:creationId xmlns:a16="http://schemas.microsoft.com/office/drawing/2014/main" id="{ED88B66F-F26E-4600-AD11-0CB519784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3" name="Content Placeholder 2">
            <a:extLst>
              <a:ext uri="{FF2B5EF4-FFF2-40B4-BE49-F238E27FC236}">
                <a16:creationId xmlns:a16="http://schemas.microsoft.com/office/drawing/2014/main" id="{DED23A77-0F1E-4077-B06F-C164E7E6BA6B}"/>
              </a:ext>
            </a:extLst>
          </p:cNvPr>
          <p:cNvSpPr>
            <a:spLocks noGrp="1"/>
          </p:cNvSpPr>
          <p:nvPr>
            <p:ph idx="1"/>
          </p:nvPr>
        </p:nvSpPr>
        <p:spPr>
          <a:xfrm>
            <a:off x="1251678" y="2286001"/>
            <a:ext cx="10178322" cy="3593591"/>
          </a:xfrm>
        </p:spPr>
        <p:txBody>
          <a:bodyPr vert="horz" lIns="91440" tIns="45720" rIns="91440" bIns="45720" rtlCol="0">
            <a:normAutofit/>
          </a:bodyPr>
          <a:lstStyle/>
          <a:p>
            <a:pPr marL="0" indent="0">
              <a:buNone/>
            </a:pPr>
            <a:r>
              <a:rPr lang="en-US" sz="2800" dirty="0">
                <a:solidFill>
                  <a:schemeClr val="tx2"/>
                </a:solidFill>
              </a:rPr>
              <a:t>Show me a 1 if you don't really care about gender roles</a:t>
            </a:r>
          </a:p>
          <a:p>
            <a:pPr marL="0" indent="0">
              <a:buNone/>
            </a:pPr>
            <a:endParaRPr lang="en-US" sz="2800" dirty="0">
              <a:solidFill>
                <a:schemeClr val="tx2"/>
              </a:solidFill>
            </a:endParaRPr>
          </a:p>
          <a:p>
            <a:pPr marL="0" indent="0">
              <a:buNone/>
            </a:pPr>
            <a:r>
              <a:rPr lang="en-US" sz="2800" dirty="0">
                <a:solidFill>
                  <a:schemeClr val="tx2"/>
                </a:solidFill>
              </a:rPr>
              <a:t>Show me a 2 if you think it's wrong to stereotype people based on the gender binary </a:t>
            </a:r>
          </a:p>
        </p:txBody>
      </p:sp>
      <p:sp>
        <p:nvSpPr>
          <p:cNvPr id="13" name="Rectangle 12">
            <a:extLst>
              <a:ext uri="{FF2B5EF4-FFF2-40B4-BE49-F238E27FC236}">
                <a16:creationId xmlns:a16="http://schemas.microsoft.com/office/drawing/2014/main" id="{6A2C79B9-9186-4AC8-8DCA-2F75FD718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788603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Freeform 6">
            <a:extLst>
              <a:ext uri="{FF2B5EF4-FFF2-40B4-BE49-F238E27FC236}">
                <a16:creationId xmlns:a16="http://schemas.microsoft.com/office/drawing/2014/main" id="{126ADEF2-2BA7-419F-A580-9C6541A73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2" name="Rectangle 21">
            <a:extLst>
              <a:ext uri="{FF2B5EF4-FFF2-40B4-BE49-F238E27FC236}">
                <a16:creationId xmlns:a16="http://schemas.microsoft.com/office/drawing/2014/main" id="{2B146248-6675-4D3A-B34A-7363E28C91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4" name="Rectangle 23">
            <a:extLst>
              <a:ext uri="{FF2B5EF4-FFF2-40B4-BE49-F238E27FC236}">
                <a16:creationId xmlns:a16="http://schemas.microsoft.com/office/drawing/2014/main" id="{5D03EF74-60CA-4541-B461-58FC381AC1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p:cNvSpPr>
            <a:spLocks noGrp="1"/>
          </p:cNvSpPr>
          <p:nvPr>
            <p:ph type="title"/>
          </p:nvPr>
        </p:nvSpPr>
        <p:spPr>
          <a:xfrm>
            <a:off x="1028901" y="3741641"/>
            <a:ext cx="10134198" cy="1857901"/>
          </a:xfrm>
        </p:spPr>
        <p:txBody>
          <a:bodyPr vert="horz" lIns="91440" tIns="45720" rIns="91440" bIns="45720" rtlCol="0" anchor="t">
            <a:normAutofit/>
          </a:bodyPr>
          <a:lstStyle/>
          <a:p>
            <a:pPr algn="ctr"/>
            <a:r>
              <a:rPr lang="en-US" sz="6100" spc="800"/>
              <a:t>Human relations, diversity and equity</a:t>
            </a:r>
          </a:p>
        </p:txBody>
      </p:sp>
      <p:sp>
        <p:nvSpPr>
          <p:cNvPr id="26" name="Freeform 6">
            <a:extLst>
              <a:ext uri="{FF2B5EF4-FFF2-40B4-BE49-F238E27FC236}">
                <a16:creationId xmlns:a16="http://schemas.microsoft.com/office/drawing/2014/main" id="{BEC0922B-4962-4510-9EB8-809BE7591F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pic>
        <p:nvPicPr>
          <p:cNvPr id="3" name="Picture 2" descr="A screenshot of a web page&#10;&#10;AI-generated content may be incorrect.">
            <a:extLst>
              <a:ext uri="{FF2B5EF4-FFF2-40B4-BE49-F238E27FC236}">
                <a16:creationId xmlns:a16="http://schemas.microsoft.com/office/drawing/2014/main" id="{8E381826-26A6-5D8A-EC4B-C94051E798A4}"/>
              </a:ext>
            </a:extLst>
          </p:cNvPr>
          <p:cNvPicPr>
            <a:picLocks noChangeAspect="1"/>
          </p:cNvPicPr>
          <p:nvPr/>
        </p:nvPicPr>
        <p:blipFill>
          <a:blip r:embed="rId2"/>
          <a:stretch>
            <a:fillRect/>
          </a:stretch>
        </p:blipFill>
        <p:spPr>
          <a:xfrm>
            <a:off x="3043904" y="941544"/>
            <a:ext cx="6104191" cy="2487458"/>
          </a:xfrm>
          <a:prstGeom prst="rect">
            <a:avLst/>
          </a:prstGeom>
        </p:spPr>
      </p:pic>
      <p:sp>
        <p:nvSpPr>
          <p:cNvPr id="28" name="Rectangle 27">
            <a:extLst>
              <a:ext uri="{FF2B5EF4-FFF2-40B4-BE49-F238E27FC236}">
                <a16:creationId xmlns:a16="http://schemas.microsoft.com/office/drawing/2014/main" id="{AB8C5376-1508-4BE8-B17D-4E7F8CA8B6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ext Placeholder 13">
            <a:extLst>
              <a:ext uri="{FF2B5EF4-FFF2-40B4-BE49-F238E27FC236}">
                <a16:creationId xmlns:a16="http://schemas.microsoft.com/office/drawing/2014/main" id="{715C5824-8F6E-D88F-4D9F-7E2DF9545B04}"/>
              </a:ext>
            </a:extLst>
          </p:cNvPr>
          <p:cNvSpPr>
            <a:spLocks noGrp="1"/>
          </p:cNvSpPr>
          <p:nvPr/>
        </p:nvSpPr>
        <p:spPr>
          <a:xfrm>
            <a:off x="1184119" y="5717157"/>
            <a:ext cx="8717280" cy="823070"/>
          </a:xfrm>
          <a:prstGeom prst="rect">
            <a:avLst/>
          </a:prstGeom>
          <a:noFill/>
        </p:spPr>
        <p:txBody>
          <a:bodyPr vert="horz" lIns="0" tIns="45720" rIns="91440" bIns="45720" rtlCol="0" anchor="ctr">
            <a:normAutofit fontScale="75000" lnSpcReduction="20000"/>
          </a:bodyPr>
          <a:lstStyle>
            <a:lvl1pPr algn="l" defTabSz="914400" rtl="0" eaLnBrk="1" latinLnBrk="0" hangingPunct="1">
              <a:lnSpc>
                <a:spcPct val="90000"/>
              </a:lnSpc>
              <a:spcBef>
                <a:spcPct val="0"/>
              </a:spcBef>
              <a:buNone/>
              <a:defRPr sz="4400" b="1" i="0" kern="1200" spc="-150">
                <a:solidFill>
                  <a:schemeClr val="bg1"/>
                </a:solidFill>
                <a:latin typeface="+mj-lt"/>
                <a:ea typeface="+mj-ea"/>
                <a:cs typeface="Gill Sans" panose="020B0502020104020203" pitchFamily="34" charset="-79"/>
              </a:defRPr>
            </a:lvl1pPr>
          </a:lstStyle>
          <a:p>
            <a:br>
              <a:rPr lang="en-US" sz="1400" dirty="0">
                <a:latin typeface="+mn-lt"/>
              </a:rPr>
            </a:br>
            <a:br>
              <a:rPr lang="en-US" sz="1400" dirty="0">
                <a:latin typeface="+mn-lt"/>
              </a:rPr>
            </a:br>
            <a:r>
              <a:rPr lang="en-US" sz="1800" dirty="0">
                <a:solidFill>
                  <a:schemeClr val="tx1"/>
                </a:solidFill>
                <a:latin typeface="+mn-lt"/>
                <a:cs typeface="Gill Sans"/>
              </a:rPr>
              <a:t>For additional resources</a:t>
            </a:r>
            <a:br>
              <a:rPr lang="en-US" sz="1800" dirty="0">
                <a:solidFill>
                  <a:schemeClr val="tx1"/>
                </a:solidFill>
                <a:latin typeface="+mn-lt"/>
                <a:cs typeface="Gill Sans"/>
              </a:rPr>
            </a:br>
            <a:r>
              <a:rPr lang="en-US" sz="1800" dirty="0">
                <a:solidFill>
                  <a:schemeClr val="tx1"/>
                </a:solidFill>
                <a:latin typeface="+mn-lt"/>
                <a:cs typeface="Gill Sans"/>
              </a:rPr>
              <a:t>visit us at</a:t>
            </a:r>
            <a:r>
              <a:rPr lang="en-US" sz="1800" dirty="0">
                <a:latin typeface="+mn-lt"/>
                <a:cs typeface="Gill Sans"/>
              </a:rPr>
              <a:t>: </a:t>
            </a:r>
            <a:r>
              <a:rPr lang="en-US" sz="1800" dirty="0">
                <a:latin typeface="+mn-lt"/>
                <a:cs typeface="Gill Sans"/>
                <a:hlinkClick r:id="rId3"/>
              </a:rPr>
              <a:t>https://www.lausd.org/human-relations</a:t>
            </a:r>
            <a:r>
              <a:rPr lang="en-US" sz="1800" dirty="0">
                <a:latin typeface="+mn-lt"/>
                <a:cs typeface="Gill Sans"/>
              </a:rPr>
              <a:t> </a:t>
            </a:r>
            <a:br>
              <a:rPr lang="en-US" sz="1800" dirty="0">
                <a:latin typeface="+mn-lt"/>
              </a:rPr>
            </a:br>
            <a:endParaRPr lang="en-US" sz="1800" dirty="0">
              <a:latin typeface="+mn-lt"/>
            </a:endParaRPr>
          </a:p>
          <a:p>
            <a:endParaRPr lang="en-US" sz="1400" dirty="0"/>
          </a:p>
          <a:p>
            <a:endParaRPr lang="en-US" sz="1400" dirty="0"/>
          </a:p>
        </p:txBody>
      </p:sp>
    </p:spTree>
    <p:extLst>
      <p:ext uri="{BB962C8B-B14F-4D97-AF65-F5344CB8AC3E}">
        <p14:creationId xmlns:p14="http://schemas.microsoft.com/office/powerpoint/2010/main" val="7711892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044" name="Freeform 6">
            <a:extLst>
              <a:ext uri="{FF2B5EF4-FFF2-40B4-BE49-F238E27FC236}">
                <a16:creationId xmlns:a16="http://schemas.microsoft.com/office/drawing/2014/main" id="{126ADEF2-2BA7-419F-A580-9C6541A73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1046" name="Rectangle 1045">
            <a:extLst>
              <a:ext uri="{FF2B5EF4-FFF2-40B4-BE49-F238E27FC236}">
                <a16:creationId xmlns:a16="http://schemas.microsoft.com/office/drawing/2014/main" id="{2B146248-6675-4D3A-B34A-7363E28C91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048" name="Rectangle 1047">
            <a:extLst>
              <a:ext uri="{FF2B5EF4-FFF2-40B4-BE49-F238E27FC236}">
                <a16:creationId xmlns:a16="http://schemas.microsoft.com/office/drawing/2014/main" id="{8E52EA45-4231-40F0-A5F9-509764441E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50" name="Freeform 22">
            <a:extLst>
              <a:ext uri="{FF2B5EF4-FFF2-40B4-BE49-F238E27FC236}">
                <a16:creationId xmlns:a16="http://schemas.microsoft.com/office/drawing/2014/main" id="{E26580E3-C3E7-4C81-9BC7-D725DBB743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4695443" cy="6858000"/>
          </a:xfrm>
          <a:custGeom>
            <a:avLst/>
            <a:gdLst>
              <a:gd name="connsiteX0" fmla="*/ 0 w 4992864"/>
              <a:gd name="connsiteY0" fmla="*/ 0 h 6858000"/>
              <a:gd name="connsiteX1" fmla="*/ 4813476 w 4992864"/>
              <a:gd name="connsiteY1" fmla="*/ 0 h 6858000"/>
              <a:gd name="connsiteX2" fmla="*/ 4818239 w 4992864"/>
              <a:gd name="connsiteY2" fmla="*/ 66675 h 6858000"/>
              <a:gd name="connsiteX3" fmla="*/ 4826176 w 4992864"/>
              <a:gd name="connsiteY3" fmla="*/ 122237 h 6858000"/>
              <a:gd name="connsiteX4" fmla="*/ 4835701 w 4992864"/>
              <a:gd name="connsiteY4" fmla="*/ 174625 h 6858000"/>
              <a:gd name="connsiteX5" fmla="*/ 4851576 w 4992864"/>
              <a:gd name="connsiteY5" fmla="*/ 217487 h 6858000"/>
              <a:gd name="connsiteX6" fmla="*/ 4867451 w 4992864"/>
              <a:gd name="connsiteY6" fmla="*/ 260350 h 6858000"/>
              <a:gd name="connsiteX7" fmla="*/ 4886501 w 4992864"/>
              <a:gd name="connsiteY7" fmla="*/ 296862 h 6858000"/>
              <a:gd name="connsiteX8" fmla="*/ 4905551 w 4992864"/>
              <a:gd name="connsiteY8" fmla="*/ 334962 h 6858000"/>
              <a:gd name="connsiteX9" fmla="*/ 4923014 w 4992864"/>
              <a:gd name="connsiteY9" fmla="*/ 369887 h 6858000"/>
              <a:gd name="connsiteX10" fmla="*/ 4940476 w 4992864"/>
              <a:gd name="connsiteY10" fmla="*/ 409575 h 6858000"/>
              <a:gd name="connsiteX11" fmla="*/ 4956351 w 4992864"/>
              <a:gd name="connsiteY11" fmla="*/ 450850 h 6858000"/>
              <a:gd name="connsiteX12" fmla="*/ 4970639 w 4992864"/>
              <a:gd name="connsiteY12" fmla="*/ 496887 h 6858000"/>
              <a:gd name="connsiteX13" fmla="*/ 4981751 w 4992864"/>
              <a:gd name="connsiteY13" fmla="*/ 546100 h 6858000"/>
              <a:gd name="connsiteX14" fmla="*/ 4989689 w 4992864"/>
              <a:gd name="connsiteY14" fmla="*/ 606425 h 6858000"/>
              <a:gd name="connsiteX15" fmla="*/ 4992864 w 4992864"/>
              <a:gd name="connsiteY15" fmla="*/ 673100 h 6858000"/>
              <a:gd name="connsiteX16" fmla="*/ 4989689 w 4992864"/>
              <a:gd name="connsiteY16" fmla="*/ 744537 h 6858000"/>
              <a:gd name="connsiteX17" fmla="*/ 4981751 w 4992864"/>
              <a:gd name="connsiteY17" fmla="*/ 801687 h 6858000"/>
              <a:gd name="connsiteX18" fmla="*/ 4970639 w 4992864"/>
              <a:gd name="connsiteY18" fmla="*/ 854075 h 6858000"/>
              <a:gd name="connsiteX19" fmla="*/ 4956351 w 4992864"/>
              <a:gd name="connsiteY19" fmla="*/ 901700 h 6858000"/>
              <a:gd name="connsiteX20" fmla="*/ 4940476 w 4992864"/>
              <a:gd name="connsiteY20" fmla="*/ 942975 h 6858000"/>
              <a:gd name="connsiteX21" fmla="*/ 4921426 w 4992864"/>
              <a:gd name="connsiteY21" fmla="*/ 981075 h 6858000"/>
              <a:gd name="connsiteX22" fmla="*/ 4902376 w 4992864"/>
              <a:gd name="connsiteY22" fmla="*/ 1017587 h 6858000"/>
              <a:gd name="connsiteX23" fmla="*/ 4883326 w 4992864"/>
              <a:gd name="connsiteY23" fmla="*/ 1055687 h 6858000"/>
              <a:gd name="connsiteX24" fmla="*/ 4865864 w 4992864"/>
              <a:gd name="connsiteY24" fmla="*/ 1095375 h 6858000"/>
              <a:gd name="connsiteX25" fmla="*/ 4848401 w 4992864"/>
              <a:gd name="connsiteY25" fmla="*/ 1136650 h 6858000"/>
              <a:gd name="connsiteX26" fmla="*/ 4834114 w 4992864"/>
              <a:gd name="connsiteY26" fmla="*/ 1182687 h 6858000"/>
              <a:gd name="connsiteX27" fmla="*/ 4824589 w 4992864"/>
              <a:gd name="connsiteY27" fmla="*/ 1235075 h 6858000"/>
              <a:gd name="connsiteX28" fmla="*/ 4815064 w 4992864"/>
              <a:gd name="connsiteY28" fmla="*/ 1295400 h 6858000"/>
              <a:gd name="connsiteX29" fmla="*/ 4813476 w 4992864"/>
              <a:gd name="connsiteY29" fmla="*/ 1363662 h 6858000"/>
              <a:gd name="connsiteX30" fmla="*/ 4815064 w 4992864"/>
              <a:gd name="connsiteY30" fmla="*/ 1431925 h 6858000"/>
              <a:gd name="connsiteX31" fmla="*/ 4824589 w 4992864"/>
              <a:gd name="connsiteY31" fmla="*/ 1492250 h 6858000"/>
              <a:gd name="connsiteX32" fmla="*/ 4834114 w 4992864"/>
              <a:gd name="connsiteY32" fmla="*/ 1544637 h 6858000"/>
              <a:gd name="connsiteX33" fmla="*/ 4848401 w 4992864"/>
              <a:gd name="connsiteY33" fmla="*/ 1589087 h 6858000"/>
              <a:gd name="connsiteX34" fmla="*/ 4865864 w 4992864"/>
              <a:gd name="connsiteY34" fmla="*/ 1631950 h 6858000"/>
              <a:gd name="connsiteX35" fmla="*/ 4883326 w 4992864"/>
              <a:gd name="connsiteY35" fmla="*/ 1671637 h 6858000"/>
              <a:gd name="connsiteX36" fmla="*/ 4902376 w 4992864"/>
              <a:gd name="connsiteY36" fmla="*/ 1708150 h 6858000"/>
              <a:gd name="connsiteX37" fmla="*/ 4921426 w 4992864"/>
              <a:gd name="connsiteY37" fmla="*/ 1743075 h 6858000"/>
              <a:gd name="connsiteX38" fmla="*/ 4940476 w 4992864"/>
              <a:gd name="connsiteY38" fmla="*/ 1782762 h 6858000"/>
              <a:gd name="connsiteX39" fmla="*/ 4956351 w 4992864"/>
              <a:gd name="connsiteY39" fmla="*/ 1824037 h 6858000"/>
              <a:gd name="connsiteX40" fmla="*/ 4970639 w 4992864"/>
              <a:gd name="connsiteY40" fmla="*/ 1870075 h 6858000"/>
              <a:gd name="connsiteX41" fmla="*/ 4981751 w 4992864"/>
              <a:gd name="connsiteY41" fmla="*/ 1922462 h 6858000"/>
              <a:gd name="connsiteX42" fmla="*/ 4989689 w 4992864"/>
              <a:gd name="connsiteY42" fmla="*/ 1982787 h 6858000"/>
              <a:gd name="connsiteX43" fmla="*/ 4992864 w 4992864"/>
              <a:gd name="connsiteY43" fmla="*/ 2051050 h 6858000"/>
              <a:gd name="connsiteX44" fmla="*/ 4989689 w 4992864"/>
              <a:gd name="connsiteY44" fmla="*/ 2119312 h 6858000"/>
              <a:gd name="connsiteX45" fmla="*/ 4981751 w 4992864"/>
              <a:gd name="connsiteY45" fmla="*/ 2179637 h 6858000"/>
              <a:gd name="connsiteX46" fmla="*/ 4970639 w 4992864"/>
              <a:gd name="connsiteY46" fmla="*/ 2232025 h 6858000"/>
              <a:gd name="connsiteX47" fmla="*/ 4956351 w 4992864"/>
              <a:gd name="connsiteY47" fmla="*/ 2278062 h 6858000"/>
              <a:gd name="connsiteX48" fmla="*/ 4940476 w 4992864"/>
              <a:gd name="connsiteY48" fmla="*/ 2319337 h 6858000"/>
              <a:gd name="connsiteX49" fmla="*/ 4921426 w 4992864"/>
              <a:gd name="connsiteY49" fmla="*/ 2359025 h 6858000"/>
              <a:gd name="connsiteX50" fmla="*/ 4902376 w 4992864"/>
              <a:gd name="connsiteY50" fmla="*/ 2395537 h 6858000"/>
              <a:gd name="connsiteX51" fmla="*/ 4883326 w 4992864"/>
              <a:gd name="connsiteY51" fmla="*/ 2433637 h 6858000"/>
              <a:gd name="connsiteX52" fmla="*/ 4865864 w 4992864"/>
              <a:gd name="connsiteY52" fmla="*/ 2471737 h 6858000"/>
              <a:gd name="connsiteX53" fmla="*/ 4848401 w 4992864"/>
              <a:gd name="connsiteY53" fmla="*/ 2513012 h 6858000"/>
              <a:gd name="connsiteX54" fmla="*/ 4834114 w 4992864"/>
              <a:gd name="connsiteY54" fmla="*/ 2560637 h 6858000"/>
              <a:gd name="connsiteX55" fmla="*/ 4824589 w 4992864"/>
              <a:gd name="connsiteY55" fmla="*/ 2613025 h 6858000"/>
              <a:gd name="connsiteX56" fmla="*/ 4815064 w 4992864"/>
              <a:gd name="connsiteY56" fmla="*/ 2671762 h 6858000"/>
              <a:gd name="connsiteX57" fmla="*/ 4813476 w 4992864"/>
              <a:gd name="connsiteY57" fmla="*/ 2741612 h 6858000"/>
              <a:gd name="connsiteX58" fmla="*/ 4815064 w 4992864"/>
              <a:gd name="connsiteY58" fmla="*/ 2809875 h 6858000"/>
              <a:gd name="connsiteX59" fmla="*/ 4824589 w 4992864"/>
              <a:gd name="connsiteY59" fmla="*/ 2868612 h 6858000"/>
              <a:gd name="connsiteX60" fmla="*/ 4834114 w 4992864"/>
              <a:gd name="connsiteY60" fmla="*/ 2922587 h 6858000"/>
              <a:gd name="connsiteX61" fmla="*/ 4848401 w 4992864"/>
              <a:gd name="connsiteY61" fmla="*/ 2967037 h 6858000"/>
              <a:gd name="connsiteX62" fmla="*/ 4865864 w 4992864"/>
              <a:gd name="connsiteY62" fmla="*/ 3009900 h 6858000"/>
              <a:gd name="connsiteX63" fmla="*/ 4883326 w 4992864"/>
              <a:gd name="connsiteY63" fmla="*/ 3046412 h 6858000"/>
              <a:gd name="connsiteX64" fmla="*/ 4902376 w 4992864"/>
              <a:gd name="connsiteY64" fmla="*/ 3084512 h 6858000"/>
              <a:gd name="connsiteX65" fmla="*/ 4921426 w 4992864"/>
              <a:gd name="connsiteY65" fmla="*/ 3121025 h 6858000"/>
              <a:gd name="connsiteX66" fmla="*/ 4940476 w 4992864"/>
              <a:gd name="connsiteY66" fmla="*/ 3160712 h 6858000"/>
              <a:gd name="connsiteX67" fmla="*/ 4956351 w 4992864"/>
              <a:gd name="connsiteY67" fmla="*/ 3201987 h 6858000"/>
              <a:gd name="connsiteX68" fmla="*/ 4970639 w 4992864"/>
              <a:gd name="connsiteY68" fmla="*/ 3248025 h 6858000"/>
              <a:gd name="connsiteX69" fmla="*/ 4981751 w 4992864"/>
              <a:gd name="connsiteY69" fmla="*/ 3300412 h 6858000"/>
              <a:gd name="connsiteX70" fmla="*/ 4989689 w 4992864"/>
              <a:gd name="connsiteY70" fmla="*/ 3360737 h 6858000"/>
              <a:gd name="connsiteX71" fmla="*/ 4992864 w 4992864"/>
              <a:gd name="connsiteY71" fmla="*/ 3427412 h 6858000"/>
              <a:gd name="connsiteX72" fmla="*/ 4989689 w 4992864"/>
              <a:gd name="connsiteY72" fmla="*/ 3497262 h 6858000"/>
              <a:gd name="connsiteX73" fmla="*/ 4981751 w 4992864"/>
              <a:gd name="connsiteY73" fmla="*/ 3557587 h 6858000"/>
              <a:gd name="connsiteX74" fmla="*/ 4970639 w 4992864"/>
              <a:gd name="connsiteY74" fmla="*/ 3609975 h 6858000"/>
              <a:gd name="connsiteX75" fmla="*/ 4956351 w 4992864"/>
              <a:gd name="connsiteY75" fmla="*/ 3656012 h 6858000"/>
              <a:gd name="connsiteX76" fmla="*/ 4940476 w 4992864"/>
              <a:gd name="connsiteY76" fmla="*/ 3697287 h 6858000"/>
              <a:gd name="connsiteX77" fmla="*/ 4921426 w 4992864"/>
              <a:gd name="connsiteY77" fmla="*/ 3736975 h 6858000"/>
              <a:gd name="connsiteX78" fmla="*/ 4883326 w 4992864"/>
              <a:gd name="connsiteY78" fmla="*/ 3811587 h 6858000"/>
              <a:gd name="connsiteX79" fmla="*/ 4865864 w 4992864"/>
              <a:gd name="connsiteY79" fmla="*/ 3848100 h 6858000"/>
              <a:gd name="connsiteX80" fmla="*/ 4848401 w 4992864"/>
              <a:gd name="connsiteY80" fmla="*/ 3890962 h 6858000"/>
              <a:gd name="connsiteX81" fmla="*/ 4834114 w 4992864"/>
              <a:gd name="connsiteY81" fmla="*/ 3935412 h 6858000"/>
              <a:gd name="connsiteX82" fmla="*/ 4824589 w 4992864"/>
              <a:gd name="connsiteY82" fmla="*/ 3987800 h 6858000"/>
              <a:gd name="connsiteX83" fmla="*/ 4815064 w 4992864"/>
              <a:gd name="connsiteY83" fmla="*/ 4048125 h 6858000"/>
              <a:gd name="connsiteX84" fmla="*/ 4813476 w 4992864"/>
              <a:gd name="connsiteY84" fmla="*/ 4116387 h 6858000"/>
              <a:gd name="connsiteX85" fmla="*/ 4815064 w 4992864"/>
              <a:gd name="connsiteY85" fmla="*/ 4186237 h 6858000"/>
              <a:gd name="connsiteX86" fmla="*/ 4824589 w 4992864"/>
              <a:gd name="connsiteY86" fmla="*/ 4244975 h 6858000"/>
              <a:gd name="connsiteX87" fmla="*/ 4834114 w 4992864"/>
              <a:gd name="connsiteY87" fmla="*/ 4297362 h 6858000"/>
              <a:gd name="connsiteX88" fmla="*/ 4848401 w 4992864"/>
              <a:gd name="connsiteY88" fmla="*/ 4343400 h 6858000"/>
              <a:gd name="connsiteX89" fmla="*/ 4865864 w 4992864"/>
              <a:gd name="connsiteY89" fmla="*/ 4386262 h 6858000"/>
              <a:gd name="connsiteX90" fmla="*/ 4883326 w 4992864"/>
              <a:gd name="connsiteY90" fmla="*/ 4424362 h 6858000"/>
              <a:gd name="connsiteX91" fmla="*/ 4921426 w 4992864"/>
              <a:gd name="connsiteY91" fmla="*/ 4498975 h 6858000"/>
              <a:gd name="connsiteX92" fmla="*/ 4940476 w 4992864"/>
              <a:gd name="connsiteY92" fmla="*/ 4537075 h 6858000"/>
              <a:gd name="connsiteX93" fmla="*/ 4956351 w 4992864"/>
              <a:gd name="connsiteY93" fmla="*/ 4579937 h 6858000"/>
              <a:gd name="connsiteX94" fmla="*/ 4970639 w 4992864"/>
              <a:gd name="connsiteY94" fmla="*/ 4625975 h 6858000"/>
              <a:gd name="connsiteX95" fmla="*/ 4981751 w 4992864"/>
              <a:gd name="connsiteY95" fmla="*/ 4678362 h 6858000"/>
              <a:gd name="connsiteX96" fmla="*/ 4989689 w 4992864"/>
              <a:gd name="connsiteY96" fmla="*/ 4738687 h 6858000"/>
              <a:gd name="connsiteX97" fmla="*/ 4992864 w 4992864"/>
              <a:gd name="connsiteY97" fmla="*/ 4806950 h 6858000"/>
              <a:gd name="connsiteX98" fmla="*/ 4989689 w 4992864"/>
              <a:gd name="connsiteY98" fmla="*/ 4875212 h 6858000"/>
              <a:gd name="connsiteX99" fmla="*/ 4981751 w 4992864"/>
              <a:gd name="connsiteY99" fmla="*/ 4935537 h 6858000"/>
              <a:gd name="connsiteX100" fmla="*/ 4970639 w 4992864"/>
              <a:gd name="connsiteY100" fmla="*/ 4987925 h 6858000"/>
              <a:gd name="connsiteX101" fmla="*/ 4956351 w 4992864"/>
              <a:gd name="connsiteY101" fmla="*/ 5033962 h 6858000"/>
              <a:gd name="connsiteX102" fmla="*/ 4940476 w 4992864"/>
              <a:gd name="connsiteY102" fmla="*/ 5075237 h 6858000"/>
              <a:gd name="connsiteX103" fmla="*/ 4921426 w 4992864"/>
              <a:gd name="connsiteY103" fmla="*/ 5114925 h 6858000"/>
              <a:gd name="connsiteX104" fmla="*/ 4902376 w 4992864"/>
              <a:gd name="connsiteY104" fmla="*/ 5149850 h 6858000"/>
              <a:gd name="connsiteX105" fmla="*/ 4883326 w 4992864"/>
              <a:gd name="connsiteY105" fmla="*/ 5186362 h 6858000"/>
              <a:gd name="connsiteX106" fmla="*/ 4865864 w 4992864"/>
              <a:gd name="connsiteY106" fmla="*/ 5226050 h 6858000"/>
              <a:gd name="connsiteX107" fmla="*/ 4848401 w 4992864"/>
              <a:gd name="connsiteY107" fmla="*/ 5268912 h 6858000"/>
              <a:gd name="connsiteX108" fmla="*/ 4834114 w 4992864"/>
              <a:gd name="connsiteY108" fmla="*/ 5313362 h 6858000"/>
              <a:gd name="connsiteX109" fmla="*/ 4824589 w 4992864"/>
              <a:gd name="connsiteY109" fmla="*/ 5365750 h 6858000"/>
              <a:gd name="connsiteX110" fmla="*/ 4815064 w 4992864"/>
              <a:gd name="connsiteY110" fmla="*/ 5426075 h 6858000"/>
              <a:gd name="connsiteX111" fmla="*/ 4813476 w 4992864"/>
              <a:gd name="connsiteY111" fmla="*/ 5494337 h 6858000"/>
              <a:gd name="connsiteX112" fmla="*/ 4815064 w 4992864"/>
              <a:gd name="connsiteY112" fmla="*/ 5562600 h 6858000"/>
              <a:gd name="connsiteX113" fmla="*/ 4824589 w 4992864"/>
              <a:gd name="connsiteY113" fmla="*/ 5622925 h 6858000"/>
              <a:gd name="connsiteX114" fmla="*/ 4834114 w 4992864"/>
              <a:gd name="connsiteY114" fmla="*/ 5675312 h 6858000"/>
              <a:gd name="connsiteX115" fmla="*/ 4848401 w 4992864"/>
              <a:gd name="connsiteY115" fmla="*/ 5721350 h 6858000"/>
              <a:gd name="connsiteX116" fmla="*/ 4865864 w 4992864"/>
              <a:gd name="connsiteY116" fmla="*/ 5762625 h 6858000"/>
              <a:gd name="connsiteX117" fmla="*/ 4883326 w 4992864"/>
              <a:gd name="connsiteY117" fmla="*/ 5802312 h 6858000"/>
              <a:gd name="connsiteX118" fmla="*/ 4902376 w 4992864"/>
              <a:gd name="connsiteY118" fmla="*/ 5840412 h 6858000"/>
              <a:gd name="connsiteX119" fmla="*/ 4921426 w 4992864"/>
              <a:gd name="connsiteY119" fmla="*/ 5876925 h 6858000"/>
              <a:gd name="connsiteX120" fmla="*/ 4940476 w 4992864"/>
              <a:gd name="connsiteY120" fmla="*/ 5915025 h 6858000"/>
              <a:gd name="connsiteX121" fmla="*/ 4956351 w 4992864"/>
              <a:gd name="connsiteY121" fmla="*/ 5956300 h 6858000"/>
              <a:gd name="connsiteX122" fmla="*/ 4970639 w 4992864"/>
              <a:gd name="connsiteY122" fmla="*/ 6003925 h 6858000"/>
              <a:gd name="connsiteX123" fmla="*/ 4981751 w 4992864"/>
              <a:gd name="connsiteY123" fmla="*/ 6056312 h 6858000"/>
              <a:gd name="connsiteX124" fmla="*/ 4989689 w 4992864"/>
              <a:gd name="connsiteY124" fmla="*/ 6113462 h 6858000"/>
              <a:gd name="connsiteX125" fmla="*/ 4992864 w 4992864"/>
              <a:gd name="connsiteY125" fmla="*/ 6183312 h 6858000"/>
              <a:gd name="connsiteX126" fmla="*/ 4989689 w 4992864"/>
              <a:gd name="connsiteY126" fmla="*/ 6251575 h 6858000"/>
              <a:gd name="connsiteX127" fmla="*/ 4981751 w 4992864"/>
              <a:gd name="connsiteY127" fmla="*/ 6311900 h 6858000"/>
              <a:gd name="connsiteX128" fmla="*/ 4970639 w 4992864"/>
              <a:gd name="connsiteY128" fmla="*/ 6361112 h 6858000"/>
              <a:gd name="connsiteX129" fmla="*/ 4956351 w 4992864"/>
              <a:gd name="connsiteY129" fmla="*/ 6407150 h 6858000"/>
              <a:gd name="connsiteX130" fmla="*/ 4940476 w 4992864"/>
              <a:gd name="connsiteY130" fmla="*/ 6448425 h 6858000"/>
              <a:gd name="connsiteX131" fmla="*/ 4923014 w 4992864"/>
              <a:gd name="connsiteY131" fmla="*/ 6488112 h 6858000"/>
              <a:gd name="connsiteX132" fmla="*/ 4905551 w 4992864"/>
              <a:gd name="connsiteY132" fmla="*/ 6523037 h 6858000"/>
              <a:gd name="connsiteX133" fmla="*/ 4886501 w 4992864"/>
              <a:gd name="connsiteY133" fmla="*/ 6561137 h 6858000"/>
              <a:gd name="connsiteX134" fmla="*/ 4867451 w 4992864"/>
              <a:gd name="connsiteY134" fmla="*/ 6597650 h 6858000"/>
              <a:gd name="connsiteX135" fmla="*/ 4851576 w 4992864"/>
              <a:gd name="connsiteY135" fmla="*/ 6640512 h 6858000"/>
              <a:gd name="connsiteX136" fmla="*/ 4835701 w 4992864"/>
              <a:gd name="connsiteY136" fmla="*/ 6683375 h 6858000"/>
              <a:gd name="connsiteX137" fmla="*/ 4826176 w 4992864"/>
              <a:gd name="connsiteY137" fmla="*/ 6735762 h 6858000"/>
              <a:gd name="connsiteX138" fmla="*/ 4818239 w 4992864"/>
              <a:gd name="connsiteY138" fmla="*/ 6791325 h 6858000"/>
              <a:gd name="connsiteX139" fmla="*/ 4813476 w 4992864"/>
              <a:gd name="connsiteY139" fmla="*/ 6858000 h 6858000"/>
              <a:gd name="connsiteX140" fmla="*/ 0 w 499286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992864" h="6858000">
                <a:moveTo>
                  <a:pt x="0" y="0"/>
                </a:moveTo>
                <a:lnTo>
                  <a:pt x="4813476" y="0"/>
                </a:lnTo>
                <a:lnTo>
                  <a:pt x="4818239" y="66675"/>
                </a:lnTo>
                <a:lnTo>
                  <a:pt x="4826176" y="122237"/>
                </a:lnTo>
                <a:lnTo>
                  <a:pt x="4835701" y="174625"/>
                </a:lnTo>
                <a:lnTo>
                  <a:pt x="4851576" y="217487"/>
                </a:lnTo>
                <a:lnTo>
                  <a:pt x="4867451" y="260350"/>
                </a:lnTo>
                <a:lnTo>
                  <a:pt x="4886501" y="296862"/>
                </a:lnTo>
                <a:lnTo>
                  <a:pt x="4905551" y="334962"/>
                </a:lnTo>
                <a:lnTo>
                  <a:pt x="4923014" y="369887"/>
                </a:lnTo>
                <a:lnTo>
                  <a:pt x="4940476" y="409575"/>
                </a:lnTo>
                <a:lnTo>
                  <a:pt x="4956351" y="450850"/>
                </a:lnTo>
                <a:lnTo>
                  <a:pt x="4970639" y="496887"/>
                </a:lnTo>
                <a:lnTo>
                  <a:pt x="4981751" y="546100"/>
                </a:lnTo>
                <a:lnTo>
                  <a:pt x="4989689" y="606425"/>
                </a:lnTo>
                <a:lnTo>
                  <a:pt x="4992864" y="673100"/>
                </a:lnTo>
                <a:lnTo>
                  <a:pt x="4989689" y="744537"/>
                </a:lnTo>
                <a:lnTo>
                  <a:pt x="4981751" y="801687"/>
                </a:lnTo>
                <a:lnTo>
                  <a:pt x="4970639" y="854075"/>
                </a:lnTo>
                <a:lnTo>
                  <a:pt x="4956351" y="901700"/>
                </a:lnTo>
                <a:lnTo>
                  <a:pt x="4940476" y="942975"/>
                </a:lnTo>
                <a:lnTo>
                  <a:pt x="4921426" y="981075"/>
                </a:lnTo>
                <a:lnTo>
                  <a:pt x="4902376" y="1017587"/>
                </a:lnTo>
                <a:lnTo>
                  <a:pt x="4883326" y="1055687"/>
                </a:lnTo>
                <a:lnTo>
                  <a:pt x="4865864" y="1095375"/>
                </a:lnTo>
                <a:lnTo>
                  <a:pt x="4848401" y="1136650"/>
                </a:lnTo>
                <a:lnTo>
                  <a:pt x="4834114" y="1182687"/>
                </a:lnTo>
                <a:lnTo>
                  <a:pt x="4824589" y="1235075"/>
                </a:lnTo>
                <a:lnTo>
                  <a:pt x="4815064" y="1295400"/>
                </a:lnTo>
                <a:lnTo>
                  <a:pt x="4813476" y="1363662"/>
                </a:lnTo>
                <a:lnTo>
                  <a:pt x="4815064" y="1431925"/>
                </a:lnTo>
                <a:lnTo>
                  <a:pt x="4824589" y="1492250"/>
                </a:lnTo>
                <a:lnTo>
                  <a:pt x="4834114" y="1544637"/>
                </a:lnTo>
                <a:lnTo>
                  <a:pt x="4848401" y="1589087"/>
                </a:lnTo>
                <a:lnTo>
                  <a:pt x="4865864" y="1631950"/>
                </a:lnTo>
                <a:lnTo>
                  <a:pt x="4883326" y="1671637"/>
                </a:lnTo>
                <a:lnTo>
                  <a:pt x="4902376" y="1708150"/>
                </a:lnTo>
                <a:lnTo>
                  <a:pt x="4921426" y="1743075"/>
                </a:lnTo>
                <a:lnTo>
                  <a:pt x="4940476" y="1782762"/>
                </a:lnTo>
                <a:lnTo>
                  <a:pt x="4956351" y="1824037"/>
                </a:lnTo>
                <a:lnTo>
                  <a:pt x="4970639" y="1870075"/>
                </a:lnTo>
                <a:lnTo>
                  <a:pt x="4981751" y="1922462"/>
                </a:lnTo>
                <a:lnTo>
                  <a:pt x="4989689" y="1982787"/>
                </a:lnTo>
                <a:lnTo>
                  <a:pt x="4992864" y="2051050"/>
                </a:lnTo>
                <a:lnTo>
                  <a:pt x="4989689" y="2119312"/>
                </a:lnTo>
                <a:lnTo>
                  <a:pt x="4981751" y="2179637"/>
                </a:lnTo>
                <a:lnTo>
                  <a:pt x="4970639" y="2232025"/>
                </a:lnTo>
                <a:lnTo>
                  <a:pt x="4956351" y="2278062"/>
                </a:lnTo>
                <a:lnTo>
                  <a:pt x="4940476" y="2319337"/>
                </a:lnTo>
                <a:lnTo>
                  <a:pt x="4921426" y="2359025"/>
                </a:lnTo>
                <a:lnTo>
                  <a:pt x="4902376" y="2395537"/>
                </a:lnTo>
                <a:lnTo>
                  <a:pt x="4883326" y="2433637"/>
                </a:lnTo>
                <a:lnTo>
                  <a:pt x="4865864" y="2471737"/>
                </a:lnTo>
                <a:lnTo>
                  <a:pt x="4848401" y="2513012"/>
                </a:lnTo>
                <a:lnTo>
                  <a:pt x="4834114" y="2560637"/>
                </a:lnTo>
                <a:lnTo>
                  <a:pt x="4824589" y="2613025"/>
                </a:lnTo>
                <a:lnTo>
                  <a:pt x="4815064" y="2671762"/>
                </a:lnTo>
                <a:lnTo>
                  <a:pt x="4813476" y="2741612"/>
                </a:lnTo>
                <a:lnTo>
                  <a:pt x="4815064" y="2809875"/>
                </a:lnTo>
                <a:lnTo>
                  <a:pt x="4824589" y="2868612"/>
                </a:lnTo>
                <a:lnTo>
                  <a:pt x="4834114" y="2922587"/>
                </a:lnTo>
                <a:lnTo>
                  <a:pt x="4848401" y="2967037"/>
                </a:lnTo>
                <a:lnTo>
                  <a:pt x="4865864" y="3009900"/>
                </a:lnTo>
                <a:lnTo>
                  <a:pt x="4883326" y="3046412"/>
                </a:lnTo>
                <a:lnTo>
                  <a:pt x="4902376" y="3084512"/>
                </a:lnTo>
                <a:lnTo>
                  <a:pt x="4921426" y="3121025"/>
                </a:lnTo>
                <a:lnTo>
                  <a:pt x="4940476" y="3160712"/>
                </a:lnTo>
                <a:lnTo>
                  <a:pt x="4956351" y="3201987"/>
                </a:lnTo>
                <a:lnTo>
                  <a:pt x="4970639" y="3248025"/>
                </a:lnTo>
                <a:lnTo>
                  <a:pt x="4981751" y="3300412"/>
                </a:lnTo>
                <a:lnTo>
                  <a:pt x="4989689" y="3360737"/>
                </a:lnTo>
                <a:lnTo>
                  <a:pt x="4992864" y="3427412"/>
                </a:lnTo>
                <a:lnTo>
                  <a:pt x="4989689" y="3497262"/>
                </a:lnTo>
                <a:lnTo>
                  <a:pt x="4981751" y="3557587"/>
                </a:lnTo>
                <a:lnTo>
                  <a:pt x="4970639" y="3609975"/>
                </a:lnTo>
                <a:lnTo>
                  <a:pt x="4956351" y="3656012"/>
                </a:lnTo>
                <a:lnTo>
                  <a:pt x="4940476" y="3697287"/>
                </a:lnTo>
                <a:lnTo>
                  <a:pt x="4921426" y="3736975"/>
                </a:lnTo>
                <a:lnTo>
                  <a:pt x="4883326" y="3811587"/>
                </a:lnTo>
                <a:lnTo>
                  <a:pt x="4865864" y="3848100"/>
                </a:lnTo>
                <a:lnTo>
                  <a:pt x="4848401" y="3890962"/>
                </a:lnTo>
                <a:lnTo>
                  <a:pt x="4834114" y="3935412"/>
                </a:lnTo>
                <a:lnTo>
                  <a:pt x="4824589" y="3987800"/>
                </a:lnTo>
                <a:lnTo>
                  <a:pt x="4815064" y="4048125"/>
                </a:lnTo>
                <a:lnTo>
                  <a:pt x="4813476" y="4116387"/>
                </a:lnTo>
                <a:lnTo>
                  <a:pt x="4815064" y="4186237"/>
                </a:lnTo>
                <a:lnTo>
                  <a:pt x="4824589" y="4244975"/>
                </a:lnTo>
                <a:lnTo>
                  <a:pt x="4834114" y="4297362"/>
                </a:lnTo>
                <a:lnTo>
                  <a:pt x="4848401" y="4343400"/>
                </a:lnTo>
                <a:lnTo>
                  <a:pt x="4865864" y="4386262"/>
                </a:lnTo>
                <a:lnTo>
                  <a:pt x="4883326" y="4424362"/>
                </a:lnTo>
                <a:lnTo>
                  <a:pt x="4921426" y="4498975"/>
                </a:lnTo>
                <a:lnTo>
                  <a:pt x="4940476" y="4537075"/>
                </a:lnTo>
                <a:lnTo>
                  <a:pt x="4956351" y="4579937"/>
                </a:lnTo>
                <a:lnTo>
                  <a:pt x="4970639" y="4625975"/>
                </a:lnTo>
                <a:lnTo>
                  <a:pt x="4981751" y="4678362"/>
                </a:lnTo>
                <a:lnTo>
                  <a:pt x="4989689" y="4738687"/>
                </a:lnTo>
                <a:lnTo>
                  <a:pt x="4992864" y="4806950"/>
                </a:lnTo>
                <a:lnTo>
                  <a:pt x="4989689" y="4875212"/>
                </a:lnTo>
                <a:lnTo>
                  <a:pt x="4981751" y="4935537"/>
                </a:lnTo>
                <a:lnTo>
                  <a:pt x="4970639" y="4987925"/>
                </a:lnTo>
                <a:lnTo>
                  <a:pt x="4956351" y="5033962"/>
                </a:lnTo>
                <a:lnTo>
                  <a:pt x="4940476" y="5075237"/>
                </a:lnTo>
                <a:lnTo>
                  <a:pt x="4921426" y="5114925"/>
                </a:lnTo>
                <a:lnTo>
                  <a:pt x="4902376" y="5149850"/>
                </a:lnTo>
                <a:lnTo>
                  <a:pt x="4883326" y="5186362"/>
                </a:lnTo>
                <a:lnTo>
                  <a:pt x="4865864" y="5226050"/>
                </a:lnTo>
                <a:lnTo>
                  <a:pt x="4848401" y="5268912"/>
                </a:lnTo>
                <a:lnTo>
                  <a:pt x="4834114" y="5313362"/>
                </a:lnTo>
                <a:lnTo>
                  <a:pt x="4824589" y="5365750"/>
                </a:lnTo>
                <a:lnTo>
                  <a:pt x="4815064" y="5426075"/>
                </a:lnTo>
                <a:lnTo>
                  <a:pt x="4813476" y="5494337"/>
                </a:lnTo>
                <a:lnTo>
                  <a:pt x="4815064" y="5562600"/>
                </a:lnTo>
                <a:lnTo>
                  <a:pt x="4824589" y="5622925"/>
                </a:lnTo>
                <a:lnTo>
                  <a:pt x="4834114" y="5675312"/>
                </a:lnTo>
                <a:lnTo>
                  <a:pt x="4848401" y="5721350"/>
                </a:lnTo>
                <a:lnTo>
                  <a:pt x="4865864" y="5762625"/>
                </a:lnTo>
                <a:lnTo>
                  <a:pt x="4883326" y="5802312"/>
                </a:lnTo>
                <a:lnTo>
                  <a:pt x="4902376" y="5840412"/>
                </a:lnTo>
                <a:lnTo>
                  <a:pt x="4921426" y="5876925"/>
                </a:lnTo>
                <a:lnTo>
                  <a:pt x="4940476" y="5915025"/>
                </a:lnTo>
                <a:lnTo>
                  <a:pt x="4956351" y="5956300"/>
                </a:lnTo>
                <a:lnTo>
                  <a:pt x="4970639" y="6003925"/>
                </a:lnTo>
                <a:lnTo>
                  <a:pt x="4981751" y="6056312"/>
                </a:lnTo>
                <a:lnTo>
                  <a:pt x="4989689" y="6113462"/>
                </a:lnTo>
                <a:lnTo>
                  <a:pt x="4992864" y="6183312"/>
                </a:lnTo>
                <a:lnTo>
                  <a:pt x="4989689" y="6251575"/>
                </a:lnTo>
                <a:lnTo>
                  <a:pt x="4981751" y="6311900"/>
                </a:lnTo>
                <a:lnTo>
                  <a:pt x="4970639" y="6361112"/>
                </a:lnTo>
                <a:lnTo>
                  <a:pt x="4956351" y="6407150"/>
                </a:lnTo>
                <a:lnTo>
                  <a:pt x="4940476" y="6448425"/>
                </a:lnTo>
                <a:lnTo>
                  <a:pt x="4923014" y="6488112"/>
                </a:lnTo>
                <a:lnTo>
                  <a:pt x="4905551" y="6523037"/>
                </a:lnTo>
                <a:lnTo>
                  <a:pt x="4886501" y="6561137"/>
                </a:lnTo>
                <a:lnTo>
                  <a:pt x="4867451" y="6597650"/>
                </a:lnTo>
                <a:lnTo>
                  <a:pt x="4851576" y="6640512"/>
                </a:lnTo>
                <a:lnTo>
                  <a:pt x="4835701" y="6683375"/>
                </a:lnTo>
                <a:lnTo>
                  <a:pt x="4826176" y="6735762"/>
                </a:lnTo>
                <a:lnTo>
                  <a:pt x="4818239" y="6791325"/>
                </a:lnTo>
                <a:lnTo>
                  <a:pt x="4813476" y="6858000"/>
                </a:lnTo>
                <a:lnTo>
                  <a:pt x="0" y="6858000"/>
                </a:lnTo>
                <a:close/>
              </a:path>
            </a:pathLst>
          </a:custGeom>
          <a:solidFill>
            <a:schemeClr val="accent1"/>
          </a:solidFill>
          <a:ln w="0">
            <a:noFill/>
            <a:prstDash val="solid"/>
            <a:round/>
            <a:headEnd/>
            <a:tailEnd/>
          </a:ln>
        </p:spPr>
      </p:sp>
      <p:sp>
        <p:nvSpPr>
          <p:cNvPr id="2" name="Title 1">
            <a:extLst>
              <a:ext uri="{FF2B5EF4-FFF2-40B4-BE49-F238E27FC236}">
                <a16:creationId xmlns:a16="http://schemas.microsoft.com/office/drawing/2014/main" id="{DDD64F45-97E3-6695-EA39-B357642B7110}"/>
              </a:ext>
            </a:extLst>
          </p:cNvPr>
          <p:cNvSpPr>
            <a:spLocks noGrp="1"/>
          </p:cNvSpPr>
          <p:nvPr>
            <p:ph type="title"/>
          </p:nvPr>
        </p:nvSpPr>
        <p:spPr>
          <a:xfrm>
            <a:off x="644854" y="643464"/>
            <a:ext cx="3437290" cy="4374850"/>
          </a:xfrm>
        </p:spPr>
        <p:txBody>
          <a:bodyPr vert="horz" lIns="91440" tIns="45720" rIns="91440" bIns="45720" rtlCol="0" anchor="ctr">
            <a:normAutofit/>
          </a:bodyPr>
          <a:lstStyle/>
          <a:p>
            <a:pPr algn="ctr"/>
            <a:r>
              <a:rPr lang="en-US" sz="4700" spc="800"/>
              <a:t>Teacher Feedback Survey</a:t>
            </a:r>
          </a:p>
        </p:txBody>
      </p:sp>
      <p:pic>
        <p:nvPicPr>
          <p:cNvPr id="3" name="Picture 2" descr="A qr code on a blue background&#10;&#10;AI-generated content may be incorrect.">
            <a:extLst>
              <a:ext uri="{FF2B5EF4-FFF2-40B4-BE49-F238E27FC236}">
                <a16:creationId xmlns:a16="http://schemas.microsoft.com/office/drawing/2014/main" id="{D9BD6573-816C-E5E1-16BC-8C3826F93849}"/>
              </a:ext>
            </a:extLst>
          </p:cNvPr>
          <p:cNvPicPr>
            <a:picLocks noChangeAspect="1"/>
          </p:cNvPicPr>
          <p:nvPr/>
        </p:nvPicPr>
        <p:blipFill>
          <a:blip r:embed="rId3"/>
          <a:stretch>
            <a:fillRect/>
          </a:stretch>
        </p:blipFill>
        <p:spPr>
          <a:xfrm>
            <a:off x="5662968" y="643464"/>
            <a:ext cx="5574989" cy="5574989"/>
          </a:xfrm>
          <a:prstGeom prst="rect">
            <a:avLst/>
          </a:prstGeom>
        </p:spPr>
      </p:pic>
    </p:spTree>
    <p:extLst>
      <p:ext uri="{BB962C8B-B14F-4D97-AF65-F5344CB8AC3E}">
        <p14:creationId xmlns:p14="http://schemas.microsoft.com/office/powerpoint/2010/main" val="1051675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C032F75-F5AC-4D84-98D0-DD0FB8A25A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Rectangle 10">
            <a:extLst>
              <a:ext uri="{FF2B5EF4-FFF2-40B4-BE49-F238E27FC236}">
                <a16:creationId xmlns:a16="http://schemas.microsoft.com/office/drawing/2014/main" id="{EA21D3B4-EB95-40D8-ADD4-C28637F87A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Freeform 11">
            <a:extLst>
              <a:ext uri="{FF2B5EF4-FFF2-40B4-BE49-F238E27FC236}">
                <a16:creationId xmlns:a16="http://schemas.microsoft.com/office/drawing/2014/main" id="{EC402CCD-3D73-4427-910D-80A619EAD5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48664" y="0"/>
            <a:ext cx="4643336"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a:extLst>
              <a:ext uri="{FF2B5EF4-FFF2-40B4-BE49-F238E27FC236}">
                <a16:creationId xmlns:a16="http://schemas.microsoft.com/office/drawing/2014/main" id="{554A6F07-3A00-4566-B7E0-D944733BFA19}"/>
              </a:ext>
            </a:extLst>
          </p:cNvPr>
          <p:cNvSpPr>
            <a:spLocks noGrp="1"/>
          </p:cNvSpPr>
          <p:nvPr>
            <p:ph type="title"/>
          </p:nvPr>
        </p:nvSpPr>
        <p:spPr>
          <a:xfrm>
            <a:off x="8339328" y="457200"/>
            <a:ext cx="3090672" cy="1197864"/>
          </a:xfrm>
        </p:spPr>
        <p:txBody>
          <a:bodyPr anchor="b">
            <a:noAutofit/>
          </a:bodyPr>
          <a:lstStyle/>
          <a:p>
            <a:r>
              <a:rPr lang="en-US" sz="4800" dirty="0">
                <a:solidFill>
                  <a:schemeClr val="accent1"/>
                </a:solidFill>
              </a:rPr>
              <a:t>Welcome!</a:t>
            </a:r>
          </a:p>
        </p:txBody>
      </p:sp>
      <p:pic>
        <p:nvPicPr>
          <p:cNvPr id="4" name="Picture 4" descr="A close up of a sign&#10;&#10;Description automatically generated">
            <a:extLst>
              <a:ext uri="{FF2B5EF4-FFF2-40B4-BE49-F238E27FC236}">
                <a16:creationId xmlns:a16="http://schemas.microsoft.com/office/drawing/2014/main" id="{2268822E-20C8-4E5C-8E70-4764D84D14F8}"/>
              </a:ext>
            </a:extLst>
          </p:cNvPr>
          <p:cNvPicPr>
            <a:picLocks noChangeAspect="1"/>
          </p:cNvPicPr>
          <p:nvPr/>
        </p:nvPicPr>
        <p:blipFill>
          <a:blip r:embed="rId3"/>
          <a:stretch>
            <a:fillRect/>
          </a:stretch>
        </p:blipFill>
        <p:spPr>
          <a:xfrm>
            <a:off x="926927" y="1620726"/>
            <a:ext cx="5978273" cy="3305866"/>
          </a:xfrm>
          <a:prstGeom prst="rect">
            <a:avLst/>
          </a:prstGeom>
        </p:spPr>
      </p:pic>
      <p:sp>
        <p:nvSpPr>
          <p:cNvPr id="3" name="Content Placeholder 2">
            <a:extLst>
              <a:ext uri="{FF2B5EF4-FFF2-40B4-BE49-F238E27FC236}">
                <a16:creationId xmlns:a16="http://schemas.microsoft.com/office/drawing/2014/main" id="{DFC71D5B-2B06-4896-84C8-1D32AE28930A}"/>
              </a:ext>
            </a:extLst>
          </p:cNvPr>
          <p:cNvSpPr>
            <a:spLocks noGrp="1"/>
          </p:cNvSpPr>
          <p:nvPr>
            <p:ph idx="1"/>
          </p:nvPr>
        </p:nvSpPr>
        <p:spPr>
          <a:xfrm>
            <a:off x="7696391" y="1655065"/>
            <a:ext cx="4305108" cy="4224528"/>
          </a:xfrm>
        </p:spPr>
        <p:txBody>
          <a:bodyPr vert="horz" lIns="91440" tIns="45720" rIns="91440" bIns="45720" rtlCol="0" anchor="t">
            <a:normAutofit/>
          </a:bodyPr>
          <a:lstStyle/>
          <a:p>
            <a:r>
              <a:rPr lang="en-US" sz="1800" dirty="0">
                <a:solidFill>
                  <a:srgbClr val="FFFFFF"/>
                </a:solidFill>
              </a:rPr>
              <a:t>Let's start by using our fingers </a:t>
            </a:r>
            <a:r>
              <a:rPr lang="en-US" dirty="0">
                <a:solidFill>
                  <a:srgbClr val="FFFFFF"/>
                </a:solidFill>
              </a:rPr>
              <a:t>to</a:t>
            </a:r>
            <a:r>
              <a:rPr lang="en-US" sz="1800" dirty="0">
                <a:solidFill>
                  <a:srgbClr val="FFFFFF"/>
                </a:solidFill>
              </a:rPr>
              <a:t> show, 1-5, how much we know about what "gender roles" means.  Show me a 1 if you have never heard of gender roles before, or a 5 if you feel like an expert! (Or somewhere in the middle!)</a:t>
            </a:r>
          </a:p>
        </p:txBody>
      </p:sp>
    </p:spTree>
    <p:extLst>
      <p:ext uri="{BB962C8B-B14F-4D97-AF65-F5344CB8AC3E}">
        <p14:creationId xmlns:p14="http://schemas.microsoft.com/office/powerpoint/2010/main" val="1766461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3D045-2DD6-48B1-A7B3-E2E9059CB521}"/>
              </a:ext>
            </a:extLst>
          </p:cNvPr>
          <p:cNvSpPr>
            <a:spLocks noGrp="1"/>
          </p:cNvSpPr>
          <p:nvPr>
            <p:ph type="title"/>
          </p:nvPr>
        </p:nvSpPr>
        <p:spPr>
          <a:xfrm>
            <a:off x="1251679" y="645107"/>
            <a:ext cx="3384329" cy="5408284"/>
          </a:xfrm>
        </p:spPr>
        <p:txBody>
          <a:bodyPr anchor="ctr">
            <a:normAutofit/>
          </a:bodyPr>
          <a:lstStyle/>
          <a:p>
            <a:r>
              <a:rPr lang="en-US" sz="4000"/>
              <a:t>Objectives</a:t>
            </a:r>
          </a:p>
        </p:txBody>
      </p:sp>
      <p:graphicFrame>
        <p:nvGraphicFramePr>
          <p:cNvPr id="5" name="Content Placeholder 2">
            <a:extLst>
              <a:ext uri="{FF2B5EF4-FFF2-40B4-BE49-F238E27FC236}">
                <a16:creationId xmlns:a16="http://schemas.microsoft.com/office/drawing/2014/main" id="{2ED44AAD-07CF-4B41-BEE8-BD3F4197BEB8}"/>
              </a:ext>
            </a:extLst>
          </p:cNvPr>
          <p:cNvGraphicFramePr>
            <a:graphicFrameLocks noGrp="1"/>
          </p:cNvGraphicFramePr>
          <p:nvPr>
            <p:ph idx="1"/>
            <p:extLst>
              <p:ext uri="{D42A27DB-BD31-4B8C-83A1-F6EECF244321}">
                <p14:modId xmlns:p14="http://schemas.microsoft.com/office/powerpoint/2010/main" val="89795003"/>
              </p:ext>
            </p:extLst>
          </p:nvPr>
        </p:nvGraphicFramePr>
        <p:xfrm>
          <a:off x="5175250" y="644525"/>
          <a:ext cx="6254750" cy="54088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45240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Freeform 6">
            <a:extLst>
              <a:ext uri="{FF2B5EF4-FFF2-40B4-BE49-F238E27FC236}">
                <a16:creationId xmlns:a16="http://schemas.microsoft.com/office/drawing/2014/main" id="{126ADEF2-2BA7-419F-A580-9C6541A73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9" name="Rectangle 28">
            <a:extLst>
              <a:ext uri="{FF2B5EF4-FFF2-40B4-BE49-F238E27FC236}">
                <a16:creationId xmlns:a16="http://schemas.microsoft.com/office/drawing/2014/main" id="{2B146248-6675-4D3A-B34A-7363E28C91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31" name="Rectangle 30">
            <a:extLst>
              <a:ext uri="{FF2B5EF4-FFF2-40B4-BE49-F238E27FC236}">
                <a16:creationId xmlns:a16="http://schemas.microsoft.com/office/drawing/2014/main" id="{8E52EA45-4231-40F0-A5F9-509764441E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3" name="Freeform 22">
            <a:extLst>
              <a:ext uri="{FF2B5EF4-FFF2-40B4-BE49-F238E27FC236}">
                <a16:creationId xmlns:a16="http://schemas.microsoft.com/office/drawing/2014/main" id="{E26580E3-C3E7-4C81-9BC7-D725DBB743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4695443" cy="6858000"/>
          </a:xfrm>
          <a:custGeom>
            <a:avLst/>
            <a:gdLst>
              <a:gd name="connsiteX0" fmla="*/ 0 w 4992864"/>
              <a:gd name="connsiteY0" fmla="*/ 0 h 6858000"/>
              <a:gd name="connsiteX1" fmla="*/ 4813476 w 4992864"/>
              <a:gd name="connsiteY1" fmla="*/ 0 h 6858000"/>
              <a:gd name="connsiteX2" fmla="*/ 4818239 w 4992864"/>
              <a:gd name="connsiteY2" fmla="*/ 66675 h 6858000"/>
              <a:gd name="connsiteX3" fmla="*/ 4826176 w 4992864"/>
              <a:gd name="connsiteY3" fmla="*/ 122237 h 6858000"/>
              <a:gd name="connsiteX4" fmla="*/ 4835701 w 4992864"/>
              <a:gd name="connsiteY4" fmla="*/ 174625 h 6858000"/>
              <a:gd name="connsiteX5" fmla="*/ 4851576 w 4992864"/>
              <a:gd name="connsiteY5" fmla="*/ 217487 h 6858000"/>
              <a:gd name="connsiteX6" fmla="*/ 4867451 w 4992864"/>
              <a:gd name="connsiteY6" fmla="*/ 260350 h 6858000"/>
              <a:gd name="connsiteX7" fmla="*/ 4886501 w 4992864"/>
              <a:gd name="connsiteY7" fmla="*/ 296862 h 6858000"/>
              <a:gd name="connsiteX8" fmla="*/ 4905551 w 4992864"/>
              <a:gd name="connsiteY8" fmla="*/ 334962 h 6858000"/>
              <a:gd name="connsiteX9" fmla="*/ 4923014 w 4992864"/>
              <a:gd name="connsiteY9" fmla="*/ 369887 h 6858000"/>
              <a:gd name="connsiteX10" fmla="*/ 4940476 w 4992864"/>
              <a:gd name="connsiteY10" fmla="*/ 409575 h 6858000"/>
              <a:gd name="connsiteX11" fmla="*/ 4956351 w 4992864"/>
              <a:gd name="connsiteY11" fmla="*/ 450850 h 6858000"/>
              <a:gd name="connsiteX12" fmla="*/ 4970639 w 4992864"/>
              <a:gd name="connsiteY12" fmla="*/ 496887 h 6858000"/>
              <a:gd name="connsiteX13" fmla="*/ 4981751 w 4992864"/>
              <a:gd name="connsiteY13" fmla="*/ 546100 h 6858000"/>
              <a:gd name="connsiteX14" fmla="*/ 4989689 w 4992864"/>
              <a:gd name="connsiteY14" fmla="*/ 606425 h 6858000"/>
              <a:gd name="connsiteX15" fmla="*/ 4992864 w 4992864"/>
              <a:gd name="connsiteY15" fmla="*/ 673100 h 6858000"/>
              <a:gd name="connsiteX16" fmla="*/ 4989689 w 4992864"/>
              <a:gd name="connsiteY16" fmla="*/ 744537 h 6858000"/>
              <a:gd name="connsiteX17" fmla="*/ 4981751 w 4992864"/>
              <a:gd name="connsiteY17" fmla="*/ 801687 h 6858000"/>
              <a:gd name="connsiteX18" fmla="*/ 4970639 w 4992864"/>
              <a:gd name="connsiteY18" fmla="*/ 854075 h 6858000"/>
              <a:gd name="connsiteX19" fmla="*/ 4956351 w 4992864"/>
              <a:gd name="connsiteY19" fmla="*/ 901700 h 6858000"/>
              <a:gd name="connsiteX20" fmla="*/ 4940476 w 4992864"/>
              <a:gd name="connsiteY20" fmla="*/ 942975 h 6858000"/>
              <a:gd name="connsiteX21" fmla="*/ 4921426 w 4992864"/>
              <a:gd name="connsiteY21" fmla="*/ 981075 h 6858000"/>
              <a:gd name="connsiteX22" fmla="*/ 4902376 w 4992864"/>
              <a:gd name="connsiteY22" fmla="*/ 1017587 h 6858000"/>
              <a:gd name="connsiteX23" fmla="*/ 4883326 w 4992864"/>
              <a:gd name="connsiteY23" fmla="*/ 1055687 h 6858000"/>
              <a:gd name="connsiteX24" fmla="*/ 4865864 w 4992864"/>
              <a:gd name="connsiteY24" fmla="*/ 1095375 h 6858000"/>
              <a:gd name="connsiteX25" fmla="*/ 4848401 w 4992864"/>
              <a:gd name="connsiteY25" fmla="*/ 1136650 h 6858000"/>
              <a:gd name="connsiteX26" fmla="*/ 4834114 w 4992864"/>
              <a:gd name="connsiteY26" fmla="*/ 1182687 h 6858000"/>
              <a:gd name="connsiteX27" fmla="*/ 4824589 w 4992864"/>
              <a:gd name="connsiteY27" fmla="*/ 1235075 h 6858000"/>
              <a:gd name="connsiteX28" fmla="*/ 4815064 w 4992864"/>
              <a:gd name="connsiteY28" fmla="*/ 1295400 h 6858000"/>
              <a:gd name="connsiteX29" fmla="*/ 4813476 w 4992864"/>
              <a:gd name="connsiteY29" fmla="*/ 1363662 h 6858000"/>
              <a:gd name="connsiteX30" fmla="*/ 4815064 w 4992864"/>
              <a:gd name="connsiteY30" fmla="*/ 1431925 h 6858000"/>
              <a:gd name="connsiteX31" fmla="*/ 4824589 w 4992864"/>
              <a:gd name="connsiteY31" fmla="*/ 1492250 h 6858000"/>
              <a:gd name="connsiteX32" fmla="*/ 4834114 w 4992864"/>
              <a:gd name="connsiteY32" fmla="*/ 1544637 h 6858000"/>
              <a:gd name="connsiteX33" fmla="*/ 4848401 w 4992864"/>
              <a:gd name="connsiteY33" fmla="*/ 1589087 h 6858000"/>
              <a:gd name="connsiteX34" fmla="*/ 4865864 w 4992864"/>
              <a:gd name="connsiteY34" fmla="*/ 1631950 h 6858000"/>
              <a:gd name="connsiteX35" fmla="*/ 4883326 w 4992864"/>
              <a:gd name="connsiteY35" fmla="*/ 1671637 h 6858000"/>
              <a:gd name="connsiteX36" fmla="*/ 4902376 w 4992864"/>
              <a:gd name="connsiteY36" fmla="*/ 1708150 h 6858000"/>
              <a:gd name="connsiteX37" fmla="*/ 4921426 w 4992864"/>
              <a:gd name="connsiteY37" fmla="*/ 1743075 h 6858000"/>
              <a:gd name="connsiteX38" fmla="*/ 4940476 w 4992864"/>
              <a:gd name="connsiteY38" fmla="*/ 1782762 h 6858000"/>
              <a:gd name="connsiteX39" fmla="*/ 4956351 w 4992864"/>
              <a:gd name="connsiteY39" fmla="*/ 1824037 h 6858000"/>
              <a:gd name="connsiteX40" fmla="*/ 4970639 w 4992864"/>
              <a:gd name="connsiteY40" fmla="*/ 1870075 h 6858000"/>
              <a:gd name="connsiteX41" fmla="*/ 4981751 w 4992864"/>
              <a:gd name="connsiteY41" fmla="*/ 1922462 h 6858000"/>
              <a:gd name="connsiteX42" fmla="*/ 4989689 w 4992864"/>
              <a:gd name="connsiteY42" fmla="*/ 1982787 h 6858000"/>
              <a:gd name="connsiteX43" fmla="*/ 4992864 w 4992864"/>
              <a:gd name="connsiteY43" fmla="*/ 2051050 h 6858000"/>
              <a:gd name="connsiteX44" fmla="*/ 4989689 w 4992864"/>
              <a:gd name="connsiteY44" fmla="*/ 2119312 h 6858000"/>
              <a:gd name="connsiteX45" fmla="*/ 4981751 w 4992864"/>
              <a:gd name="connsiteY45" fmla="*/ 2179637 h 6858000"/>
              <a:gd name="connsiteX46" fmla="*/ 4970639 w 4992864"/>
              <a:gd name="connsiteY46" fmla="*/ 2232025 h 6858000"/>
              <a:gd name="connsiteX47" fmla="*/ 4956351 w 4992864"/>
              <a:gd name="connsiteY47" fmla="*/ 2278062 h 6858000"/>
              <a:gd name="connsiteX48" fmla="*/ 4940476 w 4992864"/>
              <a:gd name="connsiteY48" fmla="*/ 2319337 h 6858000"/>
              <a:gd name="connsiteX49" fmla="*/ 4921426 w 4992864"/>
              <a:gd name="connsiteY49" fmla="*/ 2359025 h 6858000"/>
              <a:gd name="connsiteX50" fmla="*/ 4902376 w 4992864"/>
              <a:gd name="connsiteY50" fmla="*/ 2395537 h 6858000"/>
              <a:gd name="connsiteX51" fmla="*/ 4883326 w 4992864"/>
              <a:gd name="connsiteY51" fmla="*/ 2433637 h 6858000"/>
              <a:gd name="connsiteX52" fmla="*/ 4865864 w 4992864"/>
              <a:gd name="connsiteY52" fmla="*/ 2471737 h 6858000"/>
              <a:gd name="connsiteX53" fmla="*/ 4848401 w 4992864"/>
              <a:gd name="connsiteY53" fmla="*/ 2513012 h 6858000"/>
              <a:gd name="connsiteX54" fmla="*/ 4834114 w 4992864"/>
              <a:gd name="connsiteY54" fmla="*/ 2560637 h 6858000"/>
              <a:gd name="connsiteX55" fmla="*/ 4824589 w 4992864"/>
              <a:gd name="connsiteY55" fmla="*/ 2613025 h 6858000"/>
              <a:gd name="connsiteX56" fmla="*/ 4815064 w 4992864"/>
              <a:gd name="connsiteY56" fmla="*/ 2671762 h 6858000"/>
              <a:gd name="connsiteX57" fmla="*/ 4813476 w 4992864"/>
              <a:gd name="connsiteY57" fmla="*/ 2741612 h 6858000"/>
              <a:gd name="connsiteX58" fmla="*/ 4815064 w 4992864"/>
              <a:gd name="connsiteY58" fmla="*/ 2809875 h 6858000"/>
              <a:gd name="connsiteX59" fmla="*/ 4824589 w 4992864"/>
              <a:gd name="connsiteY59" fmla="*/ 2868612 h 6858000"/>
              <a:gd name="connsiteX60" fmla="*/ 4834114 w 4992864"/>
              <a:gd name="connsiteY60" fmla="*/ 2922587 h 6858000"/>
              <a:gd name="connsiteX61" fmla="*/ 4848401 w 4992864"/>
              <a:gd name="connsiteY61" fmla="*/ 2967037 h 6858000"/>
              <a:gd name="connsiteX62" fmla="*/ 4865864 w 4992864"/>
              <a:gd name="connsiteY62" fmla="*/ 3009900 h 6858000"/>
              <a:gd name="connsiteX63" fmla="*/ 4883326 w 4992864"/>
              <a:gd name="connsiteY63" fmla="*/ 3046412 h 6858000"/>
              <a:gd name="connsiteX64" fmla="*/ 4902376 w 4992864"/>
              <a:gd name="connsiteY64" fmla="*/ 3084512 h 6858000"/>
              <a:gd name="connsiteX65" fmla="*/ 4921426 w 4992864"/>
              <a:gd name="connsiteY65" fmla="*/ 3121025 h 6858000"/>
              <a:gd name="connsiteX66" fmla="*/ 4940476 w 4992864"/>
              <a:gd name="connsiteY66" fmla="*/ 3160712 h 6858000"/>
              <a:gd name="connsiteX67" fmla="*/ 4956351 w 4992864"/>
              <a:gd name="connsiteY67" fmla="*/ 3201987 h 6858000"/>
              <a:gd name="connsiteX68" fmla="*/ 4970639 w 4992864"/>
              <a:gd name="connsiteY68" fmla="*/ 3248025 h 6858000"/>
              <a:gd name="connsiteX69" fmla="*/ 4981751 w 4992864"/>
              <a:gd name="connsiteY69" fmla="*/ 3300412 h 6858000"/>
              <a:gd name="connsiteX70" fmla="*/ 4989689 w 4992864"/>
              <a:gd name="connsiteY70" fmla="*/ 3360737 h 6858000"/>
              <a:gd name="connsiteX71" fmla="*/ 4992864 w 4992864"/>
              <a:gd name="connsiteY71" fmla="*/ 3427412 h 6858000"/>
              <a:gd name="connsiteX72" fmla="*/ 4989689 w 4992864"/>
              <a:gd name="connsiteY72" fmla="*/ 3497262 h 6858000"/>
              <a:gd name="connsiteX73" fmla="*/ 4981751 w 4992864"/>
              <a:gd name="connsiteY73" fmla="*/ 3557587 h 6858000"/>
              <a:gd name="connsiteX74" fmla="*/ 4970639 w 4992864"/>
              <a:gd name="connsiteY74" fmla="*/ 3609975 h 6858000"/>
              <a:gd name="connsiteX75" fmla="*/ 4956351 w 4992864"/>
              <a:gd name="connsiteY75" fmla="*/ 3656012 h 6858000"/>
              <a:gd name="connsiteX76" fmla="*/ 4940476 w 4992864"/>
              <a:gd name="connsiteY76" fmla="*/ 3697287 h 6858000"/>
              <a:gd name="connsiteX77" fmla="*/ 4921426 w 4992864"/>
              <a:gd name="connsiteY77" fmla="*/ 3736975 h 6858000"/>
              <a:gd name="connsiteX78" fmla="*/ 4883326 w 4992864"/>
              <a:gd name="connsiteY78" fmla="*/ 3811587 h 6858000"/>
              <a:gd name="connsiteX79" fmla="*/ 4865864 w 4992864"/>
              <a:gd name="connsiteY79" fmla="*/ 3848100 h 6858000"/>
              <a:gd name="connsiteX80" fmla="*/ 4848401 w 4992864"/>
              <a:gd name="connsiteY80" fmla="*/ 3890962 h 6858000"/>
              <a:gd name="connsiteX81" fmla="*/ 4834114 w 4992864"/>
              <a:gd name="connsiteY81" fmla="*/ 3935412 h 6858000"/>
              <a:gd name="connsiteX82" fmla="*/ 4824589 w 4992864"/>
              <a:gd name="connsiteY82" fmla="*/ 3987800 h 6858000"/>
              <a:gd name="connsiteX83" fmla="*/ 4815064 w 4992864"/>
              <a:gd name="connsiteY83" fmla="*/ 4048125 h 6858000"/>
              <a:gd name="connsiteX84" fmla="*/ 4813476 w 4992864"/>
              <a:gd name="connsiteY84" fmla="*/ 4116387 h 6858000"/>
              <a:gd name="connsiteX85" fmla="*/ 4815064 w 4992864"/>
              <a:gd name="connsiteY85" fmla="*/ 4186237 h 6858000"/>
              <a:gd name="connsiteX86" fmla="*/ 4824589 w 4992864"/>
              <a:gd name="connsiteY86" fmla="*/ 4244975 h 6858000"/>
              <a:gd name="connsiteX87" fmla="*/ 4834114 w 4992864"/>
              <a:gd name="connsiteY87" fmla="*/ 4297362 h 6858000"/>
              <a:gd name="connsiteX88" fmla="*/ 4848401 w 4992864"/>
              <a:gd name="connsiteY88" fmla="*/ 4343400 h 6858000"/>
              <a:gd name="connsiteX89" fmla="*/ 4865864 w 4992864"/>
              <a:gd name="connsiteY89" fmla="*/ 4386262 h 6858000"/>
              <a:gd name="connsiteX90" fmla="*/ 4883326 w 4992864"/>
              <a:gd name="connsiteY90" fmla="*/ 4424362 h 6858000"/>
              <a:gd name="connsiteX91" fmla="*/ 4921426 w 4992864"/>
              <a:gd name="connsiteY91" fmla="*/ 4498975 h 6858000"/>
              <a:gd name="connsiteX92" fmla="*/ 4940476 w 4992864"/>
              <a:gd name="connsiteY92" fmla="*/ 4537075 h 6858000"/>
              <a:gd name="connsiteX93" fmla="*/ 4956351 w 4992864"/>
              <a:gd name="connsiteY93" fmla="*/ 4579937 h 6858000"/>
              <a:gd name="connsiteX94" fmla="*/ 4970639 w 4992864"/>
              <a:gd name="connsiteY94" fmla="*/ 4625975 h 6858000"/>
              <a:gd name="connsiteX95" fmla="*/ 4981751 w 4992864"/>
              <a:gd name="connsiteY95" fmla="*/ 4678362 h 6858000"/>
              <a:gd name="connsiteX96" fmla="*/ 4989689 w 4992864"/>
              <a:gd name="connsiteY96" fmla="*/ 4738687 h 6858000"/>
              <a:gd name="connsiteX97" fmla="*/ 4992864 w 4992864"/>
              <a:gd name="connsiteY97" fmla="*/ 4806950 h 6858000"/>
              <a:gd name="connsiteX98" fmla="*/ 4989689 w 4992864"/>
              <a:gd name="connsiteY98" fmla="*/ 4875212 h 6858000"/>
              <a:gd name="connsiteX99" fmla="*/ 4981751 w 4992864"/>
              <a:gd name="connsiteY99" fmla="*/ 4935537 h 6858000"/>
              <a:gd name="connsiteX100" fmla="*/ 4970639 w 4992864"/>
              <a:gd name="connsiteY100" fmla="*/ 4987925 h 6858000"/>
              <a:gd name="connsiteX101" fmla="*/ 4956351 w 4992864"/>
              <a:gd name="connsiteY101" fmla="*/ 5033962 h 6858000"/>
              <a:gd name="connsiteX102" fmla="*/ 4940476 w 4992864"/>
              <a:gd name="connsiteY102" fmla="*/ 5075237 h 6858000"/>
              <a:gd name="connsiteX103" fmla="*/ 4921426 w 4992864"/>
              <a:gd name="connsiteY103" fmla="*/ 5114925 h 6858000"/>
              <a:gd name="connsiteX104" fmla="*/ 4902376 w 4992864"/>
              <a:gd name="connsiteY104" fmla="*/ 5149850 h 6858000"/>
              <a:gd name="connsiteX105" fmla="*/ 4883326 w 4992864"/>
              <a:gd name="connsiteY105" fmla="*/ 5186362 h 6858000"/>
              <a:gd name="connsiteX106" fmla="*/ 4865864 w 4992864"/>
              <a:gd name="connsiteY106" fmla="*/ 5226050 h 6858000"/>
              <a:gd name="connsiteX107" fmla="*/ 4848401 w 4992864"/>
              <a:gd name="connsiteY107" fmla="*/ 5268912 h 6858000"/>
              <a:gd name="connsiteX108" fmla="*/ 4834114 w 4992864"/>
              <a:gd name="connsiteY108" fmla="*/ 5313362 h 6858000"/>
              <a:gd name="connsiteX109" fmla="*/ 4824589 w 4992864"/>
              <a:gd name="connsiteY109" fmla="*/ 5365750 h 6858000"/>
              <a:gd name="connsiteX110" fmla="*/ 4815064 w 4992864"/>
              <a:gd name="connsiteY110" fmla="*/ 5426075 h 6858000"/>
              <a:gd name="connsiteX111" fmla="*/ 4813476 w 4992864"/>
              <a:gd name="connsiteY111" fmla="*/ 5494337 h 6858000"/>
              <a:gd name="connsiteX112" fmla="*/ 4815064 w 4992864"/>
              <a:gd name="connsiteY112" fmla="*/ 5562600 h 6858000"/>
              <a:gd name="connsiteX113" fmla="*/ 4824589 w 4992864"/>
              <a:gd name="connsiteY113" fmla="*/ 5622925 h 6858000"/>
              <a:gd name="connsiteX114" fmla="*/ 4834114 w 4992864"/>
              <a:gd name="connsiteY114" fmla="*/ 5675312 h 6858000"/>
              <a:gd name="connsiteX115" fmla="*/ 4848401 w 4992864"/>
              <a:gd name="connsiteY115" fmla="*/ 5721350 h 6858000"/>
              <a:gd name="connsiteX116" fmla="*/ 4865864 w 4992864"/>
              <a:gd name="connsiteY116" fmla="*/ 5762625 h 6858000"/>
              <a:gd name="connsiteX117" fmla="*/ 4883326 w 4992864"/>
              <a:gd name="connsiteY117" fmla="*/ 5802312 h 6858000"/>
              <a:gd name="connsiteX118" fmla="*/ 4902376 w 4992864"/>
              <a:gd name="connsiteY118" fmla="*/ 5840412 h 6858000"/>
              <a:gd name="connsiteX119" fmla="*/ 4921426 w 4992864"/>
              <a:gd name="connsiteY119" fmla="*/ 5876925 h 6858000"/>
              <a:gd name="connsiteX120" fmla="*/ 4940476 w 4992864"/>
              <a:gd name="connsiteY120" fmla="*/ 5915025 h 6858000"/>
              <a:gd name="connsiteX121" fmla="*/ 4956351 w 4992864"/>
              <a:gd name="connsiteY121" fmla="*/ 5956300 h 6858000"/>
              <a:gd name="connsiteX122" fmla="*/ 4970639 w 4992864"/>
              <a:gd name="connsiteY122" fmla="*/ 6003925 h 6858000"/>
              <a:gd name="connsiteX123" fmla="*/ 4981751 w 4992864"/>
              <a:gd name="connsiteY123" fmla="*/ 6056312 h 6858000"/>
              <a:gd name="connsiteX124" fmla="*/ 4989689 w 4992864"/>
              <a:gd name="connsiteY124" fmla="*/ 6113462 h 6858000"/>
              <a:gd name="connsiteX125" fmla="*/ 4992864 w 4992864"/>
              <a:gd name="connsiteY125" fmla="*/ 6183312 h 6858000"/>
              <a:gd name="connsiteX126" fmla="*/ 4989689 w 4992864"/>
              <a:gd name="connsiteY126" fmla="*/ 6251575 h 6858000"/>
              <a:gd name="connsiteX127" fmla="*/ 4981751 w 4992864"/>
              <a:gd name="connsiteY127" fmla="*/ 6311900 h 6858000"/>
              <a:gd name="connsiteX128" fmla="*/ 4970639 w 4992864"/>
              <a:gd name="connsiteY128" fmla="*/ 6361112 h 6858000"/>
              <a:gd name="connsiteX129" fmla="*/ 4956351 w 4992864"/>
              <a:gd name="connsiteY129" fmla="*/ 6407150 h 6858000"/>
              <a:gd name="connsiteX130" fmla="*/ 4940476 w 4992864"/>
              <a:gd name="connsiteY130" fmla="*/ 6448425 h 6858000"/>
              <a:gd name="connsiteX131" fmla="*/ 4923014 w 4992864"/>
              <a:gd name="connsiteY131" fmla="*/ 6488112 h 6858000"/>
              <a:gd name="connsiteX132" fmla="*/ 4905551 w 4992864"/>
              <a:gd name="connsiteY132" fmla="*/ 6523037 h 6858000"/>
              <a:gd name="connsiteX133" fmla="*/ 4886501 w 4992864"/>
              <a:gd name="connsiteY133" fmla="*/ 6561137 h 6858000"/>
              <a:gd name="connsiteX134" fmla="*/ 4867451 w 4992864"/>
              <a:gd name="connsiteY134" fmla="*/ 6597650 h 6858000"/>
              <a:gd name="connsiteX135" fmla="*/ 4851576 w 4992864"/>
              <a:gd name="connsiteY135" fmla="*/ 6640512 h 6858000"/>
              <a:gd name="connsiteX136" fmla="*/ 4835701 w 4992864"/>
              <a:gd name="connsiteY136" fmla="*/ 6683375 h 6858000"/>
              <a:gd name="connsiteX137" fmla="*/ 4826176 w 4992864"/>
              <a:gd name="connsiteY137" fmla="*/ 6735762 h 6858000"/>
              <a:gd name="connsiteX138" fmla="*/ 4818239 w 4992864"/>
              <a:gd name="connsiteY138" fmla="*/ 6791325 h 6858000"/>
              <a:gd name="connsiteX139" fmla="*/ 4813476 w 4992864"/>
              <a:gd name="connsiteY139" fmla="*/ 6858000 h 6858000"/>
              <a:gd name="connsiteX140" fmla="*/ 0 w 499286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992864" h="6858000">
                <a:moveTo>
                  <a:pt x="0" y="0"/>
                </a:moveTo>
                <a:lnTo>
                  <a:pt x="4813476" y="0"/>
                </a:lnTo>
                <a:lnTo>
                  <a:pt x="4818239" y="66675"/>
                </a:lnTo>
                <a:lnTo>
                  <a:pt x="4826176" y="122237"/>
                </a:lnTo>
                <a:lnTo>
                  <a:pt x="4835701" y="174625"/>
                </a:lnTo>
                <a:lnTo>
                  <a:pt x="4851576" y="217487"/>
                </a:lnTo>
                <a:lnTo>
                  <a:pt x="4867451" y="260350"/>
                </a:lnTo>
                <a:lnTo>
                  <a:pt x="4886501" y="296862"/>
                </a:lnTo>
                <a:lnTo>
                  <a:pt x="4905551" y="334962"/>
                </a:lnTo>
                <a:lnTo>
                  <a:pt x="4923014" y="369887"/>
                </a:lnTo>
                <a:lnTo>
                  <a:pt x="4940476" y="409575"/>
                </a:lnTo>
                <a:lnTo>
                  <a:pt x="4956351" y="450850"/>
                </a:lnTo>
                <a:lnTo>
                  <a:pt x="4970639" y="496887"/>
                </a:lnTo>
                <a:lnTo>
                  <a:pt x="4981751" y="546100"/>
                </a:lnTo>
                <a:lnTo>
                  <a:pt x="4989689" y="606425"/>
                </a:lnTo>
                <a:lnTo>
                  <a:pt x="4992864" y="673100"/>
                </a:lnTo>
                <a:lnTo>
                  <a:pt x="4989689" y="744537"/>
                </a:lnTo>
                <a:lnTo>
                  <a:pt x="4981751" y="801687"/>
                </a:lnTo>
                <a:lnTo>
                  <a:pt x="4970639" y="854075"/>
                </a:lnTo>
                <a:lnTo>
                  <a:pt x="4956351" y="901700"/>
                </a:lnTo>
                <a:lnTo>
                  <a:pt x="4940476" y="942975"/>
                </a:lnTo>
                <a:lnTo>
                  <a:pt x="4921426" y="981075"/>
                </a:lnTo>
                <a:lnTo>
                  <a:pt x="4902376" y="1017587"/>
                </a:lnTo>
                <a:lnTo>
                  <a:pt x="4883326" y="1055687"/>
                </a:lnTo>
                <a:lnTo>
                  <a:pt x="4865864" y="1095375"/>
                </a:lnTo>
                <a:lnTo>
                  <a:pt x="4848401" y="1136650"/>
                </a:lnTo>
                <a:lnTo>
                  <a:pt x="4834114" y="1182687"/>
                </a:lnTo>
                <a:lnTo>
                  <a:pt x="4824589" y="1235075"/>
                </a:lnTo>
                <a:lnTo>
                  <a:pt x="4815064" y="1295400"/>
                </a:lnTo>
                <a:lnTo>
                  <a:pt x="4813476" y="1363662"/>
                </a:lnTo>
                <a:lnTo>
                  <a:pt x="4815064" y="1431925"/>
                </a:lnTo>
                <a:lnTo>
                  <a:pt x="4824589" y="1492250"/>
                </a:lnTo>
                <a:lnTo>
                  <a:pt x="4834114" y="1544637"/>
                </a:lnTo>
                <a:lnTo>
                  <a:pt x="4848401" y="1589087"/>
                </a:lnTo>
                <a:lnTo>
                  <a:pt x="4865864" y="1631950"/>
                </a:lnTo>
                <a:lnTo>
                  <a:pt x="4883326" y="1671637"/>
                </a:lnTo>
                <a:lnTo>
                  <a:pt x="4902376" y="1708150"/>
                </a:lnTo>
                <a:lnTo>
                  <a:pt x="4921426" y="1743075"/>
                </a:lnTo>
                <a:lnTo>
                  <a:pt x="4940476" y="1782762"/>
                </a:lnTo>
                <a:lnTo>
                  <a:pt x="4956351" y="1824037"/>
                </a:lnTo>
                <a:lnTo>
                  <a:pt x="4970639" y="1870075"/>
                </a:lnTo>
                <a:lnTo>
                  <a:pt x="4981751" y="1922462"/>
                </a:lnTo>
                <a:lnTo>
                  <a:pt x="4989689" y="1982787"/>
                </a:lnTo>
                <a:lnTo>
                  <a:pt x="4992864" y="2051050"/>
                </a:lnTo>
                <a:lnTo>
                  <a:pt x="4989689" y="2119312"/>
                </a:lnTo>
                <a:lnTo>
                  <a:pt x="4981751" y="2179637"/>
                </a:lnTo>
                <a:lnTo>
                  <a:pt x="4970639" y="2232025"/>
                </a:lnTo>
                <a:lnTo>
                  <a:pt x="4956351" y="2278062"/>
                </a:lnTo>
                <a:lnTo>
                  <a:pt x="4940476" y="2319337"/>
                </a:lnTo>
                <a:lnTo>
                  <a:pt x="4921426" y="2359025"/>
                </a:lnTo>
                <a:lnTo>
                  <a:pt x="4902376" y="2395537"/>
                </a:lnTo>
                <a:lnTo>
                  <a:pt x="4883326" y="2433637"/>
                </a:lnTo>
                <a:lnTo>
                  <a:pt x="4865864" y="2471737"/>
                </a:lnTo>
                <a:lnTo>
                  <a:pt x="4848401" y="2513012"/>
                </a:lnTo>
                <a:lnTo>
                  <a:pt x="4834114" y="2560637"/>
                </a:lnTo>
                <a:lnTo>
                  <a:pt x="4824589" y="2613025"/>
                </a:lnTo>
                <a:lnTo>
                  <a:pt x="4815064" y="2671762"/>
                </a:lnTo>
                <a:lnTo>
                  <a:pt x="4813476" y="2741612"/>
                </a:lnTo>
                <a:lnTo>
                  <a:pt x="4815064" y="2809875"/>
                </a:lnTo>
                <a:lnTo>
                  <a:pt x="4824589" y="2868612"/>
                </a:lnTo>
                <a:lnTo>
                  <a:pt x="4834114" y="2922587"/>
                </a:lnTo>
                <a:lnTo>
                  <a:pt x="4848401" y="2967037"/>
                </a:lnTo>
                <a:lnTo>
                  <a:pt x="4865864" y="3009900"/>
                </a:lnTo>
                <a:lnTo>
                  <a:pt x="4883326" y="3046412"/>
                </a:lnTo>
                <a:lnTo>
                  <a:pt x="4902376" y="3084512"/>
                </a:lnTo>
                <a:lnTo>
                  <a:pt x="4921426" y="3121025"/>
                </a:lnTo>
                <a:lnTo>
                  <a:pt x="4940476" y="3160712"/>
                </a:lnTo>
                <a:lnTo>
                  <a:pt x="4956351" y="3201987"/>
                </a:lnTo>
                <a:lnTo>
                  <a:pt x="4970639" y="3248025"/>
                </a:lnTo>
                <a:lnTo>
                  <a:pt x="4981751" y="3300412"/>
                </a:lnTo>
                <a:lnTo>
                  <a:pt x="4989689" y="3360737"/>
                </a:lnTo>
                <a:lnTo>
                  <a:pt x="4992864" y="3427412"/>
                </a:lnTo>
                <a:lnTo>
                  <a:pt x="4989689" y="3497262"/>
                </a:lnTo>
                <a:lnTo>
                  <a:pt x="4981751" y="3557587"/>
                </a:lnTo>
                <a:lnTo>
                  <a:pt x="4970639" y="3609975"/>
                </a:lnTo>
                <a:lnTo>
                  <a:pt x="4956351" y="3656012"/>
                </a:lnTo>
                <a:lnTo>
                  <a:pt x="4940476" y="3697287"/>
                </a:lnTo>
                <a:lnTo>
                  <a:pt x="4921426" y="3736975"/>
                </a:lnTo>
                <a:lnTo>
                  <a:pt x="4883326" y="3811587"/>
                </a:lnTo>
                <a:lnTo>
                  <a:pt x="4865864" y="3848100"/>
                </a:lnTo>
                <a:lnTo>
                  <a:pt x="4848401" y="3890962"/>
                </a:lnTo>
                <a:lnTo>
                  <a:pt x="4834114" y="3935412"/>
                </a:lnTo>
                <a:lnTo>
                  <a:pt x="4824589" y="3987800"/>
                </a:lnTo>
                <a:lnTo>
                  <a:pt x="4815064" y="4048125"/>
                </a:lnTo>
                <a:lnTo>
                  <a:pt x="4813476" y="4116387"/>
                </a:lnTo>
                <a:lnTo>
                  <a:pt x="4815064" y="4186237"/>
                </a:lnTo>
                <a:lnTo>
                  <a:pt x="4824589" y="4244975"/>
                </a:lnTo>
                <a:lnTo>
                  <a:pt x="4834114" y="4297362"/>
                </a:lnTo>
                <a:lnTo>
                  <a:pt x="4848401" y="4343400"/>
                </a:lnTo>
                <a:lnTo>
                  <a:pt x="4865864" y="4386262"/>
                </a:lnTo>
                <a:lnTo>
                  <a:pt x="4883326" y="4424362"/>
                </a:lnTo>
                <a:lnTo>
                  <a:pt x="4921426" y="4498975"/>
                </a:lnTo>
                <a:lnTo>
                  <a:pt x="4940476" y="4537075"/>
                </a:lnTo>
                <a:lnTo>
                  <a:pt x="4956351" y="4579937"/>
                </a:lnTo>
                <a:lnTo>
                  <a:pt x="4970639" y="4625975"/>
                </a:lnTo>
                <a:lnTo>
                  <a:pt x="4981751" y="4678362"/>
                </a:lnTo>
                <a:lnTo>
                  <a:pt x="4989689" y="4738687"/>
                </a:lnTo>
                <a:lnTo>
                  <a:pt x="4992864" y="4806950"/>
                </a:lnTo>
                <a:lnTo>
                  <a:pt x="4989689" y="4875212"/>
                </a:lnTo>
                <a:lnTo>
                  <a:pt x="4981751" y="4935537"/>
                </a:lnTo>
                <a:lnTo>
                  <a:pt x="4970639" y="4987925"/>
                </a:lnTo>
                <a:lnTo>
                  <a:pt x="4956351" y="5033962"/>
                </a:lnTo>
                <a:lnTo>
                  <a:pt x="4940476" y="5075237"/>
                </a:lnTo>
                <a:lnTo>
                  <a:pt x="4921426" y="5114925"/>
                </a:lnTo>
                <a:lnTo>
                  <a:pt x="4902376" y="5149850"/>
                </a:lnTo>
                <a:lnTo>
                  <a:pt x="4883326" y="5186362"/>
                </a:lnTo>
                <a:lnTo>
                  <a:pt x="4865864" y="5226050"/>
                </a:lnTo>
                <a:lnTo>
                  <a:pt x="4848401" y="5268912"/>
                </a:lnTo>
                <a:lnTo>
                  <a:pt x="4834114" y="5313362"/>
                </a:lnTo>
                <a:lnTo>
                  <a:pt x="4824589" y="5365750"/>
                </a:lnTo>
                <a:lnTo>
                  <a:pt x="4815064" y="5426075"/>
                </a:lnTo>
                <a:lnTo>
                  <a:pt x="4813476" y="5494337"/>
                </a:lnTo>
                <a:lnTo>
                  <a:pt x="4815064" y="5562600"/>
                </a:lnTo>
                <a:lnTo>
                  <a:pt x="4824589" y="5622925"/>
                </a:lnTo>
                <a:lnTo>
                  <a:pt x="4834114" y="5675312"/>
                </a:lnTo>
                <a:lnTo>
                  <a:pt x="4848401" y="5721350"/>
                </a:lnTo>
                <a:lnTo>
                  <a:pt x="4865864" y="5762625"/>
                </a:lnTo>
                <a:lnTo>
                  <a:pt x="4883326" y="5802312"/>
                </a:lnTo>
                <a:lnTo>
                  <a:pt x="4902376" y="5840412"/>
                </a:lnTo>
                <a:lnTo>
                  <a:pt x="4921426" y="5876925"/>
                </a:lnTo>
                <a:lnTo>
                  <a:pt x="4940476" y="5915025"/>
                </a:lnTo>
                <a:lnTo>
                  <a:pt x="4956351" y="5956300"/>
                </a:lnTo>
                <a:lnTo>
                  <a:pt x="4970639" y="6003925"/>
                </a:lnTo>
                <a:lnTo>
                  <a:pt x="4981751" y="6056312"/>
                </a:lnTo>
                <a:lnTo>
                  <a:pt x="4989689" y="6113462"/>
                </a:lnTo>
                <a:lnTo>
                  <a:pt x="4992864" y="6183312"/>
                </a:lnTo>
                <a:lnTo>
                  <a:pt x="4989689" y="6251575"/>
                </a:lnTo>
                <a:lnTo>
                  <a:pt x="4981751" y="6311900"/>
                </a:lnTo>
                <a:lnTo>
                  <a:pt x="4970639" y="6361112"/>
                </a:lnTo>
                <a:lnTo>
                  <a:pt x="4956351" y="6407150"/>
                </a:lnTo>
                <a:lnTo>
                  <a:pt x="4940476" y="6448425"/>
                </a:lnTo>
                <a:lnTo>
                  <a:pt x="4923014" y="6488112"/>
                </a:lnTo>
                <a:lnTo>
                  <a:pt x="4905551" y="6523037"/>
                </a:lnTo>
                <a:lnTo>
                  <a:pt x="4886501" y="6561137"/>
                </a:lnTo>
                <a:lnTo>
                  <a:pt x="4867451" y="6597650"/>
                </a:lnTo>
                <a:lnTo>
                  <a:pt x="4851576" y="6640512"/>
                </a:lnTo>
                <a:lnTo>
                  <a:pt x="4835701" y="6683375"/>
                </a:lnTo>
                <a:lnTo>
                  <a:pt x="4826176" y="6735762"/>
                </a:lnTo>
                <a:lnTo>
                  <a:pt x="4818239" y="6791325"/>
                </a:lnTo>
                <a:lnTo>
                  <a:pt x="4813476" y="6858000"/>
                </a:lnTo>
                <a:lnTo>
                  <a:pt x="0" y="6858000"/>
                </a:lnTo>
                <a:close/>
              </a:path>
            </a:pathLst>
          </a:custGeom>
          <a:solidFill>
            <a:schemeClr val="accent1"/>
          </a:solidFill>
          <a:ln w="0">
            <a:noFill/>
            <a:prstDash val="solid"/>
            <a:round/>
            <a:headEnd/>
            <a:tailEnd/>
          </a:ln>
        </p:spPr>
      </p:sp>
      <p:sp>
        <p:nvSpPr>
          <p:cNvPr id="2" name="Title 1"/>
          <p:cNvSpPr>
            <a:spLocks noGrp="1"/>
          </p:cNvSpPr>
          <p:nvPr>
            <p:ph type="title"/>
          </p:nvPr>
        </p:nvSpPr>
        <p:spPr>
          <a:xfrm>
            <a:off x="454355" y="1048277"/>
            <a:ext cx="3663508" cy="4386756"/>
          </a:xfrm>
        </p:spPr>
        <p:txBody>
          <a:bodyPr vert="horz" lIns="91440" tIns="45720" rIns="91440" bIns="45720" rtlCol="0" anchor="ctr">
            <a:normAutofit/>
          </a:bodyPr>
          <a:lstStyle/>
          <a:p>
            <a:pPr algn="ctr"/>
            <a:r>
              <a:rPr lang="en-US" sz="7200" spc="800" dirty="0"/>
              <a:t>Gender Roles</a:t>
            </a:r>
          </a:p>
        </p:txBody>
      </p:sp>
      <p:pic>
        <p:nvPicPr>
          <p:cNvPr id="4" name="Picture 4">
            <a:hlinkClick r:id="" action="ppaction://media"/>
            <a:extLst>
              <a:ext uri="{FF2B5EF4-FFF2-40B4-BE49-F238E27FC236}">
                <a16:creationId xmlns:a16="http://schemas.microsoft.com/office/drawing/2014/main" id="{5C1587F5-300B-44A2-B180-A474293C6E85}"/>
              </a:ext>
            </a:extLst>
          </p:cNvPr>
          <p:cNvPicPr>
            <a:picLocks noRot="1" noChangeAspect="1"/>
          </p:cNvPicPr>
          <p:nvPr>
            <a:videoFile r:link="rId1"/>
          </p:nvPr>
        </p:nvPicPr>
        <p:blipFill>
          <a:blip r:embed="rId4"/>
          <a:stretch>
            <a:fillRect/>
          </a:stretch>
        </p:blipFill>
        <p:spPr>
          <a:xfrm>
            <a:off x="5340297" y="1098334"/>
            <a:ext cx="6220332" cy="4665249"/>
          </a:xfrm>
          <a:prstGeom prst="rect">
            <a:avLst/>
          </a:prstGeom>
        </p:spPr>
      </p:pic>
    </p:spTree>
    <p:extLst>
      <p:ext uri="{BB962C8B-B14F-4D97-AF65-F5344CB8AC3E}">
        <p14:creationId xmlns:p14="http://schemas.microsoft.com/office/powerpoint/2010/main" val="1959918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51677" y="645105"/>
            <a:ext cx="4357499" cy="1320855"/>
          </a:xfrm>
        </p:spPr>
        <p:txBody>
          <a:bodyPr>
            <a:normAutofit/>
          </a:bodyPr>
          <a:lstStyle/>
          <a:p>
            <a:r>
              <a:rPr lang="en-US" sz="4400"/>
              <a:t>What are gender roles? </a:t>
            </a:r>
          </a:p>
        </p:txBody>
      </p:sp>
      <p:sp>
        <p:nvSpPr>
          <p:cNvPr id="3" name="Content Placeholder 2"/>
          <p:cNvSpPr>
            <a:spLocks noGrp="1"/>
          </p:cNvSpPr>
          <p:nvPr>
            <p:ph idx="1"/>
          </p:nvPr>
        </p:nvSpPr>
        <p:spPr>
          <a:xfrm>
            <a:off x="1251678" y="2286001"/>
            <a:ext cx="4363595" cy="3593591"/>
          </a:xfrm>
        </p:spPr>
        <p:txBody>
          <a:bodyPr>
            <a:normAutofit/>
          </a:bodyPr>
          <a:lstStyle/>
          <a:p>
            <a:r>
              <a:rPr lang="en-US">
                <a:solidFill>
                  <a:srgbClr val="000000"/>
                </a:solidFill>
              </a:rPr>
              <a:t>When you think of things </a:t>
            </a:r>
            <a:r>
              <a:rPr lang="en-US" b="1">
                <a:solidFill>
                  <a:srgbClr val="000000"/>
                </a:solidFill>
              </a:rPr>
              <a:t>girls </a:t>
            </a:r>
            <a:r>
              <a:rPr lang="en-US">
                <a:solidFill>
                  <a:srgbClr val="000000"/>
                </a:solidFill>
              </a:rPr>
              <a:t>“should” like, what do you think of? </a:t>
            </a:r>
          </a:p>
          <a:p>
            <a:endParaRPr lang="en-US">
              <a:solidFill>
                <a:srgbClr val="000000"/>
              </a:solidFill>
            </a:endParaRPr>
          </a:p>
          <a:p>
            <a:endParaRPr lang="en-US">
              <a:solidFill>
                <a:srgbClr val="000000"/>
              </a:solidFill>
            </a:endParaRPr>
          </a:p>
          <a:p>
            <a:r>
              <a:rPr lang="en-US">
                <a:solidFill>
                  <a:srgbClr val="000000"/>
                </a:solidFill>
              </a:rPr>
              <a:t>When you think of things </a:t>
            </a:r>
            <a:r>
              <a:rPr lang="en-US" b="1">
                <a:solidFill>
                  <a:srgbClr val="000000"/>
                </a:solidFill>
              </a:rPr>
              <a:t>boys </a:t>
            </a:r>
            <a:r>
              <a:rPr lang="en-US">
                <a:solidFill>
                  <a:srgbClr val="000000"/>
                </a:solidFill>
              </a:rPr>
              <a:t>“should” like, what do you think of? </a:t>
            </a:r>
          </a:p>
        </p:txBody>
      </p:sp>
      <p:pic>
        <p:nvPicPr>
          <p:cNvPr id="1030" name="Picture 6" descr="My Mother. A Sociology Essay &amp; Case Study about… | by Woody | Medium"/>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98193" y="2147943"/>
            <a:ext cx="5176744" cy="2588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068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98AD482-27A4-454E-8A3A-84F73CBDA7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22422E2-F15A-43AE-98F1-7210710B0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034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51677" y="1078378"/>
            <a:ext cx="2917551" cy="4701244"/>
          </a:xfrm>
        </p:spPr>
        <p:txBody>
          <a:bodyPr anchor="ctr">
            <a:normAutofit/>
          </a:bodyPr>
          <a:lstStyle/>
          <a:p>
            <a:r>
              <a:rPr lang="en-US" sz="3600"/>
              <a:t>How do we learn about gender roles? </a:t>
            </a:r>
          </a:p>
        </p:txBody>
      </p:sp>
      <p:sp>
        <p:nvSpPr>
          <p:cNvPr id="12" name="Freeform 6">
            <a:extLst>
              <a:ext uri="{FF2B5EF4-FFF2-40B4-BE49-F238E27FC236}">
                <a16:creationId xmlns:a16="http://schemas.microsoft.com/office/drawing/2014/main" id="{BDC8164B-5FC0-4CBD-B7AE-0CB8780FF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75000"/>
              <a:alpha val="70000"/>
            </a:schemeClr>
          </a:solidFill>
          <a:ln w="0">
            <a:noFill/>
            <a:prstDash val="solid"/>
            <a:round/>
            <a:headEnd/>
            <a:tailEnd/>
          </a:ln>
        </p:spPr>
      </p:sp>
      <p:sp>
        <p:nvSpPr>
          <p:cNvPr id="3" name="Content Placeholder 2"/>
          <p:cNvSpPr>
            <a:spLocks noGrp="1"/>
          </p:cNvSpPr>
          <p:nvPr>
            <p:ph idx="1"/>
          </p:nvPr>
        </p:nvSpPr>
        <p:spPr>
          <a:xfrm>
            <a:off x="5167062" y="1078378"/>
            <a:ext cx="6262938" cy="4701244"/>
          </a:xfrm>
        </p:spPr>
        <p:txBody>
          <a:bodyPr anchor="ctr">
            <a:normAutofit/>
          </a:bodyPr>
          <a:lstStyle/>
          <a:p>
            <a:r>
              <a:rPr lang="en-US" dirty="0"/>
              <a:t>What is your earliest memory of gender roles? </a:t>
            </a:r>
          </a:p>
          <a:p>
            <a:endParaRPr lang="en-US" dirty="0"/>
          </a:p>
          <a:p>
            <a:r>
              <a:rPr lang="en-US" dirty="0"/>
              <a:t>From a young age, kids are taught that “boys like blue” and “girls like pink”.  </a:t>
            </a:r>
          </a:p>
          <a:p>
            <a:endParaRPr lang="en-US" dirty="0"/>
          </a:p>
          <a:p>
            <a:r>
              <a:rPr lang="en-US" dirty="0"/>
              <a:t>Can you think of any other very stereotypical gender roles you learned as  a small child?  </a:t>
            </a:r>
          </a:p>
        </p:txBody>
      </p:sp>
    </p:spTree>
    <p:extLst>
      <p:ext uri="{BB962C8B-B14F-4D97-AF65-F5344CB8AC3E}">
        <p14:creationId xmlns:p14="http://schemas.microsoft.com/office/powerpoint/2010/main" val="768051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51679" y="645107"/>
            <a:ext cx="3384329" cy="1640894"/>
          </a:xfrm>
        </p:spPr>
        <p:txBody>
          <a:bodyPr anchor="t">
            <a:normAutofit/>
          </a:bodyPr>
          <a:lstStyle/>
          <a:p>
            <a:r>
              <a:rPr lang="en-US" sz="3100"/>
              <a:t>How are gender roles presented to kids? </a:t>
            </a:r>
          </a:p>
        </p:txBody>
      </p:sp>
      <p:sp>
        <p:nvSpPr>
          <p:cNvPr id="3" name="Content Placeholder 2"/>
          <p:cNvSpPr>
            <a:spLocks noGrp="1"/>
          </p:cNvSpPr>
          <p:nvPr>
            <p:ph idx="1"/>
          </p:nvPr>
        </p:nvSpPr>
        <p:spPr>
          <a:xfrm>
            <a:off x="1251679" y="2286001"/>
            <a:ext cx="3384330" cy="3940844"/>
          </a:xfrm>
        </p:spPr>
        <p:txBody>
          <a:bodyPr>
            <a:normAutofit/>
          </a:bodyPr>
          <a:lstStyle/>
          <a:p>
            <a:pPr>
              <a:lnSpc>
                <a:spcPct val="100000"/>
              </a:lnSpc>
            </a:pPr>
            <a:r>
              <a:rPr lang="en-US" sz="1700"/>
              <a:t>Clothing, toys, games, movies all present a binary view of gender to children from </a:t>
            </a:r>
            <a:r>
              <a:rPr lang="en-US" sz="1700" b="1"/>
              <a:t>birth</a:t>
            </a:r>
            <a:r>
              <a:rPr lang="en-US" sz="1700"/>
              <a:t>. </a:t>
            </a:r>
          </a:p>
          <a:p>
            <a:pPr>
              <a:lnSpc>
                <a:spcPct val="100000"/>
              </a:lnSpc>
            </a:pPr>
            <a:endParaRPr lang="en-US" sz="1700"/>
          </a:p>
          <a:p>
            <a:pPr>
              <a:lnSpc>
                <a:spcPct val="100000"/>
              </a:lnSpc>
            </a:pPr>
            <a:r>
              <a:rPr lang="en-US" sz="1700"/>
              <a:t>Example: a simple search for TOYS pops up various </a:t>
            </a:r>
            <a:r>
              <a:rPr lang="en-US" sz="1700" b="1"/>
              <a:t>gendered</a:t>
            </a:r>
            <a:r>
              <a:rPr lang="en-US" sz="1700"/>
              <a:t> toy options. </a:t>
            </a:r>
          </a:p>
          <a:p>
            <a:pPr>
              <a:lnSpc>
                <a:spcPct val="100000"/>
              </a:lnSpc>
            </a:pPr>
            <a:endParaRPr lang="en-US" sz="1700"/>
          </a:p>
          <a:p>
            <a:pPr>
              <a:lnSpc>
                <a:spcPct val="100000"/>
              </a:lnSpc>
            </a:pPr>
            <a:r>
              <a:rPr lang="en-US" sz="1700"/>
              <a:t>Why do you think that is?  </a:t>
            </a:r>
          </a:p>
          <a:p>
            <a:pPr>
              <a:lnSpc>
                <a:spcPct val="100000"/>
              </a:lnSpc>
            </a:pPr>
            <a:endParaRPr lang="en-US" sz="1700"/>
          </a:p>
          <a:p>
            <a:pPr>
              <a:lnSpc>
                <a:spcPct val="100000"/>
              </a:lnSpc>
            </a:pPr>
            <a:r>
              <a:rPr lang="en-US" sz="1700"/>
              <a:t>What is the difference between “boy” toys and “girl” toys? </a:t>
            </a:r>
          </a:p>
          <a:p>
            <a:pPr>
              <a:lnSpc>
                <a:spcPct val="100000"/>
              </a:lnSpc>
            </a:pPr>
            <a:endParaRPr lang="en-US" sz="1700"/>
          </a:p>
        </p:txBody>
      </p:sp>
      <p:pic>
        <p:nvPicPr>
          <p:cNvPr id="5" name="Picture 5" descr="A screenshot of a cell phone&#10;&#10;Description automatically generated">
            <a:extLst>
              <a:ext uri="{FF2B5EF4-FFF2-40B4-BE49-F238E27FC236}">
                <a16:creationId xmlns:a16="http://schemas.microsoft.com/office/drawing/2014/main" id="{BBC12134-0C0F-4166-9569-9594B9939752}"/>
              </a:ext>
            </a:extLst>
          </p:cNvPr>
          <p:cNvPicPr>
            <a:picLocks noChangeAspect="1"/>
          </p:cNvPicPr>
          <p:nvPr/>
        </p:nvPicPr>
        <p:blipFill>
          <a:blip r:embed="rId3"/>
          <a:stretch>
            <a:fillRect/>
          </a:stretch>
        </p:blipFill>
        <p:spPr>
          <a:xfrm>
            <a:off x="5279472" y="1351212"/>
            <a:ext cx="5995465" cy="4181836"/>
          </a:xfrm>
          <a:prstGeom prst="rect">
            <a:avLst/>
          </a:prstGeom>
        </p:spPr>
      </p:pic>
    </p:spTree>
    <p:extLst>
      <p:ext uri="{BB962C8B-B14F-4D97-AF65-F5344CB8AC3E}">
        <p14:creationId xmlns:p14="http://schemas.microsoft.com/office/powerpoint/2010/main" val="1966408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useBgFill="1">
        <p:nvSpPr>
          <p:cNvPr id="9" name="Rectangle 11">
            <a:extLst>
              <a:ext uri="{FF2B5EF4-FFF2-40B4-BE49-F238E27FC236}">
                <a16:creationId xmlns:a16="http://schemas.microsoft.com/office/drawing/2014/main" id="{11000551-F83E-4715-8E15-04E96B6A3D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1098" y="658883"/>
            <a:ext cx="4558309" cy="2062970"/>
          </a:xfrm>
        </p:spPr>
        <p:txBody>
          <a:bodyPr anchor="ctr">
            <a:normAutofit/>
          </a:bodyPr>
          <a:lstStyle/>
          <a:p>
            <a:r>
              <a:rPr lang="en-US" sz="3700"/>
              <a:t>What is the messaging kids are getting from this? </a:t>
            </a:r>
          </a:p>
        </p:txBody>
      </p:sp>
      <p:sp>
        <p:nvSpPr>
          <p:cNvPr id="10" name="Freeform: Shape 13">
            <a:extLst>
              <a:ext uri="{FF2B5EF4-FFF2-40B4-BE49-F238E27FC236}">
                <a16:creationId xmlns:a16="http://schemas.microsoft.com/office/drawing/2014/main" id="{FBFA1C0E-9DE4-4204-98F9-85314F893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58580" y="325510"/>
            <a:ext cx="2192733" cy="2190068"/>
          </a:xfrm>
          <a:custGeom>
            <a:avLst/>
            <a:gdLst>
              <a:gd name="connsiteX0" fmla="*/ 3095991 w 6191980"/>
              <a:gd name="connsiteY0" fmla="*/ 0 h 6184462"/>
              <a:gd name="connsiteX1" fmla="*/ 3156069 w 6191980"/>
              <a:gd name="connsiteY1" fmla="*/ 5631 h 6184462"/>
              <a:gd name="connsiteX2" fmla="*/ 3214272 w 6191980"/>
              <a:gd name="connsiteY2" fmla="*/ 20652 h 6184462"/>
              <a:gd name="connsiteX3" fmla="*/ 3270598 w 6191980"/>
              <a:gd name="connsiteY3" fmla="*/ 43182 h 6184462"/>
              <a:gd name="connsiteX4" fmla="*/ 3328798 w 6191980"/>
              <a:gd name="connsiteY4" fmla="*/ 71344 h 6184462"/>
              <a:gd name="connsiteX5" fmla="*/ 3383247 w 6191980"/>
              <a:gd name="connsiteY5" fmla="*/ 103262 h 6184462"/>
              <a:gd name="connsiteX6" fmla="*/ 3439573 w 6191980"/>
              <a:gd name="connsiteY6" fmla="*/ 137057 h 6184462"/>
              <a:gd name="connsiteX7" fmla="*/ 3495897 w 6191980"/>
              <a:gd name="connsiteY7" fmla="*/ 167096 h 6184462"/>
              <a:gd name="connsiteX8" fmla="*/ 3552221 w 6191980"/>
              <a:gd name="connsiteY8" fmla="*/ 197137 h 6184462"/>
              <a:gd name="connsiteX9" fmla="*/ 3606669 w 6191980"/>
              <a:gd name="connsiteY9" fmla="*/ 219666 h 6184462"/>
              <a:gd name="connsiteX10" fmla="*/ 3666749 w 6191980"/>
              <a:gd name="connsiteY10" fmla="*/ 234686 h 6184462"/>
              <a:gd name="connsiteX11" fmla="*/ 3724950 w 6191980"/>
              <a:gd name="connsiteY11" fmla="*/ 242197 h 6184462"/>
              <a:gd name="connsiteX12" fmla="*/ 3786907 w 6191980"/>
              <a:gd name="connsiteY12" fmla="*/ 242197 h 6184462"/>
              <a:gd name="connsiteX13" fmla="*/ 3850743 w 6191980"/>
              <a:gd name="connsiteY13" fmla="*/ 238443 h 6184462"/>
              <a:gd name="connsiteX14" fmla="*/ 3914577 w 6191980"/>
              <a:gd name="connsiteY14" fmla="*/ 230932 h 6184462"/>
              <a:gd name="connsiteX15" fmla="*/ 3978413 w 6191980"/>
              <a:gd name="connsiteY15" fmla="*/ 221545 h 6184462"/>
              <a:gd name="connsiteX16" fmla="*/ 4042247 w 6191980"/>
              <a:gd name="connsiteY16" fmla="*/ 214035 h 6184462"/>
              <a:gd name="connsiteX17" fmla="*/ 4106083 w 6191980"/>
              <a:gd name="connsiteY17" fmla="*/ 208401 h 6184462"/>
              <a:gd name="connsiteX18" fmla="*/ 4166161 w 6191980"/>
              <a:gd name="connsiteY18" fmla="*/ 210279 h 6184462"/>
              <a:gd name="connsiteX19" fmla="*/ 4224364 w 6191980"/>
              <a:gd name="connsiteY19" fmla="*/ 217789 h 6184462"/>
              <a:gd name="connsiteX20" fmla="*/ 4280690 w 6191980"/>
              <a:gd name="connsiteY20" fmla="*/ 234686 h 6184462"/>
              <a:gd name="connsiteX21" fmla="*/ 4327628 w 6191980"/>
              <a:gd name="connsiteY21" fmla="*/ 259094 h 6184462"/>
              <a:gd name="connsiteX22" fmla="*/ 4372686 w 6191980"/>
              <a:gd name="connsiteY22" fmla="*/ 291012 h 6184462"/>
              <a:gd name="connsiteX23" fmla="*/ 4412114 w 6191980"/>
              <a:gd name="connsiteY23" fmla="*/ 328561 h 6184462"/>
              <a:gd name="connsiteX24" fmla="*/ 4451542 w 6191980"/>
              <a:gd name="connsiteY24" fmla="*/ 371743 h 6184462"/>
              <a:gd name="connsiteX25" fmla="*/ 4487214 w 6191980"/>
              <a:gd name="connsiteY25" fmla="*/ 416803 h 6184462"/>
              <a:gd name="connsiteX26" fmla="*/ 4522886 w 6191980"/>
              <a:gd name="connsiteY26" fmla="*/ 463741 h 6184462"/>
              <a:gd name="connsiteX27" fmla="*/ 4558559 w 6191980"/>
              <a:gd name="connsiteY27" fmla="*/ 510678 h 6184462"/>
              <a:gd name="connsiteX28" fmla="*/ 4594231 w 6191980"/>
              <a:gd name="connsiteY28" fmla="*/ 555737 h 6184462"/>
              <a:gd name="connsiteX29" fmla="*/ 4631782 w 6191980"/>
              <a:gd name="connsiteY29" fmla="*/ 598919 h 6184462"/>
              <a:gd name="connsiteX30" fmla="*/ 4674964 w 6191980"/>
              <a:gd name="connsiteY30" fmla="*/ 636471 h 6184462"/>
              <a:gd name="connsiteX31" fmla="*/ 4716270 w 6191980"/>
              <a:gd name="connsiteY31" fmla="*/ 670266 h 6184462"/>
              <a:gd name="connsiteX32" fmla="*/ 4763206 w 6191980"/>
              <a:gd name="connsiteY32" fmla="*/ 696549 h 6184462"/>
              <a:gd name="connsiteX33" fmla="*/ 4813899 w 6191980"/>
              <a:gd name="connsiteY33" fmla="*/ 719079 h 6184462"/>
              <a:gd name="connsiteX34" fmla="*/ 4868345 w 6191980"/>
              <a:gd name="connsiteY34" fmla="*/ 737854 h 6184462"/>
              <a:gd name="connsiteX35" fmla="*/ 4924669 w 6191980"/>
              <a:gd name="connsiteY35" fmla="*/ 754751 h 6184462"/>
              <a:gd name="connsiteX36" fmla="*/ 4980995 w 6191980"/>
              <a:gd name="connsiteY36" fmla="*/ 769772 h 6184462"/>
              <a:gd name="connsiteX37" fmla="*/ 5039198 w 6191980"/>
              <a:gd name="connsiteY37" fmla="*/ 784792 h 6184462"/>
              <a:gd name="connsiteX38" fmla="*/ 5093644 w 6191980"/>
              <a:gd name="connsiteY38" fmla="*/ 801690 h 6184462"/>
              <a:gd name="connsiteX39" fmla="*/ 5148091 w 6191980"/>
              <a:gd name="connsiteY39" fmla="*/ 820464 h 6184462"/>
              <a:gd name="connsiteX40" fmla="*/ 5198784 w 6191980"/>
              <a:gd name="connsiteY40" fmla="*/ 842995 h 6184462"/>
              <a:gd name="connsiteX41" fmla="*/ 5243845 w 6191980"/>
              <a:gd name="connsiteY41" fmla="*/ 871157 h 6184462"/>
              <a:gd name="connsiteX42" fmla="*/ 5285151 w 6191980"/>
              <a:gd name="connsiteY42" fmla="*/ 904952 h 6184462"/>
              <a:gd name="connsiteX43" fmla="*/ 5318944 w 6191980"/>
              <a:gd name="connsiteY43" fmla="*/ 946257 h 6184462"/>
              <a:gd name="connsiteX44" fmla="*/ 5347108 w 6191980"/>
              <a:gd name="connsiteY44" fmla="*/ 991317 h 6184462"/>
              <a:gd name="connsiteX45" fmla="*/ 5369636 w 6191980"/>
              <a:gd name="connsiteY45" fmla="*/ 1042007 h 6184462"/>
              <a:gd name="connsiteX46" fmla="*/ 5388410 w 6191980"/>
              <a:gd name="connsiteY46" fmla="*/ 1096456 h 6184462"/>
              <a:gd name="connsiteX47" fmla="*/ 5405308 w 6191980"/>
              <a:gd name="connsiteY47" fmla="*/ 1150903 h 6184462"/>
              <a:gd name="connsiteX48" fmla="*/ 5420328 w 6191980"/>
              <a:gd name="connsiteY48" fmla="*/ 1209105 h 6184462"/>
              <a:gd name="connsiteX49" fmla="*/ 5435349 w 6191980"/>
              <a:gd name="connsiteY49" fmla="*/ 1265429 h 6184462"/>
              <a:gd name="connsiteX50" fmla="*/ 5452246 w 6191980"/>
              <a:gd name="connsiteY50" fmla="*/ 1321755 h 6184462"/>
              <a:gd name="connsiteX51" fmla="*/ 5471021 w 6191980"/>
              <a:gd name="connsiteY51" fmla="*/ 1376203 h 6184462"/>
              <a:gd name="connsiteX52" fmla="*/ 5493550 w 6191980"/>
              <a:gd name="connsiteY52" fmla="*/ 1426896 h 6184462"/>
              <a:gd name="connsiteX53" fmla="*/ 5519836 w 6191980"/>
              <a:gd name="connsiteY53" fmla="*/ 1473832 h 6184462"/>
              <a:gd name="connsiteX54" fmla="*/ 5553632 w 6191980"/>
              <a:gd name="connsiteY54" fmla="*/ 1515138 h 6184462"/>
              <a:gd name="connsiteX55" fmla="*/ 5591181 w 6191980"/>
              <a:gd name="connsiteY55" fmla="*/ 1558320 h 6184462"/>
              <a:gd name="connsiteX56" fmla="*/ 5634364 w 6191980"/>
              <a:gd name="connsiteY56" fmla="*/ 1595869 h 6184462"/>
              <a:gd name="connsiteX57" fmla="*/ 5679425 w 6191980"/>
              <a:gd name="connsiteY57" fmla="*/ 1631541 h 6184462"/>
              <a:gd name="connsiteX58" fmla="*/ 5728238 w 6191980"/>
              <a:gd name="connsiteY58" fmla="*/ 1667213 h 6184462"/>
              <a:gd name="connsiteX59" fmla="*/ 5775175 w 6191980"/>
              <a:gd name="connsiteY59" fmla="*/ 1702885 h 6184462"/>
              <a:gd name="connsiteX60" fmla="*/ 5820236 w 6191980"/>
              <a:gd name="connsiteY60" fmla="*/ 1738560 h 6184462"/>
              <a:gd name="connsiteX61" fmla="*/ 5863416 w 6191980"/>
              <a:gd name="connsiteY61" fmla="*/ 1777986 h 6184462"/>
              <a:gd name="connsiteX62" fmla="*/ 5900968 w 6191980"/>
              <a:gd name="connsiteY62" fmla="*/ 1817414 h 6184462"/>
              <a:gd name="connsiteX63" fmla="*/ 5932886 w 6191980"/>
              <a:gd name="connsiteY63" fmla="*/ 1862474 h 6184462"/>
              <a:gd name="connsiteX64" fmla="*/ 5957294 w 6191980"/>
              <a:gd name="connsiteY64" fmla="*/ 1909410 h 6184462"/>
              <a:gd name="connsiteX65" fmla="*/ 5974191 w 6191980"/>
              <a:gd name="connsiteY65" fmla="*/ 1965736 h 6184462"/>
              <a:gd name="connsiteX66" fmla="*/ 5981700 w 6191980"/>
              <a:gd name="connsiteY66" fmla="*/ 2023938 h 6184462"/>
              <a:gd name="connsiteX67" fmla="*/ 5983578 w 6191980"/>
              <a:gd name="connsiteY67" fmla="*/ 2084018 h 6184462"/>
              <a:gd name="connsiteX68" fmla="*/ 5977945 w 6191980"/>
              <a:gd name="connsiteY68" fmla="*/ 2147852 h 6184462"/>
              <a:gd name="connsiteX69" fmla="*/ 5970435 w 6191980"/>
              <a:gd name="connsiteY69" fmla="*/ 2211686 h 6184462"/>
              <a:gd name="connsiteX70" fmla="*/ 5961048 w 6191980"/>
              <a:gd name="connsiteY70" fmla="*/ 2275522 h 6184462"/>
              <a:gd name="connsiteX71" fmla="*/ 5953538 w 6191980"/>
              <a:gd name="connsiteY71" fmla="*/ 2339356 h 6184462"/>
              <a:gd name="connsiteX72" fmla="*/ 5949784 w 6191980"/>
              <a:gd name="connsiteY72" fmla="*/ 2403192 h 6184462"/>
              <a:gd name="connsiteX73" fmla="*/ 5949784 w 6191980"/>
              <a:gd name="connsiteY73" fmla="*/ 2465149 h 6184462"/>
              <a:gd name="connsiteX74" fmla="*/ 5957294 w 6191980"/>
              <a:gd name="connsiteY74" fmla="*/ 2523350 h 6184462"/>
              <a:gd name="connsiteX75" fmla="*/ 5972312 w 6191980"/>
              <a:gd name="connsiteY75" fmla="*/ 2581552 h 6184462"/>
              <a:gd name="connsiteX76" fmla="*/ 5994843 w 6191980"/>
              <a:gd name="connsiteY76" fmla="*/ 2636001 h 6184462"/>
              <a:gd name="connsiteX77" fmla="*/ 6024884 w 6191980"/>
              <a:gd name="connsiteY77" fmla="*/ 2692325 h 6184462"/>
              <a:gd name="connsiteX78" fmla="*/ 6054922 w 6191980"/>
              <a:gd name="connsiteY78" fmla="*/ 2748651 h 6184462"/>
              <a:gd name="connsiteX79" fmla="*/ 6088718 w 6191980"/>
              <a:gd name="connsiteY79" fmla="*/ 2804974 h 6184462"/>
              <a:gd name="connsiteX80" fmla="*/ 6120634 w 6191980"/>
              <a:gd name="connsiteY80" fmla="*/ 2859423 h 6184462"/>
              <a:gd name="connsiteX81" fmla="*/ 6148798 w 6191980"/>
              <a:gd name="connsiteY81" fmla="*/ 2917624 h 6184462"/>
              <a:gd name="connsiteX82" fmla="*/ 6171326 w 6191980"/>
              <a:gd name="connsiteY82" fmla="*/ 2973950 h 6184462"/>
              <a:gd name="connsiteX83" fmla="*/ 6186347 w 6191980"/>
              <a:gd name="connsiteY83" fmla="*/ 3032152 h 6184462"/>
              <a:gd name="connsiteX84" fmla="*/ 6191980 w 6191980"/>
              <a:gd name="connsiteY84" fmla="*/ 3092230 h 6184462"/>
              <a:gd name="connsiteX85" fmla="*/ 6186347 w 6191980"/>
              <a:gd name="connsiteY85" fmla="*/ 3152310 h 6184462"/>
              <a:gd name="connsiteX86" fmla="*/ 6171326 w 6191980"/>
              <a:gd name="connsiteY86" fmla="*/ 3210513 h 6184462"/>
              <a:gd name="connsiteX87" fmla="*/ 6148798 w 6191980"/>
              <a:gd name="connsiteY87" fmla="*/ 3266839 h 6184462"/>
              <a:gd name="connsiteX88" fmla="*/ 6120634 w 6191980"/>
              <a:gd name="connsiteY88" fmla="*/ 3325039 h 6184462"/>
              <a:gd name="connsiteX89" fmla="*/ 6088718 w 6191980"/>
              <a:gd name="connsiteY89" fmla="*/ 3379488 h 6184462"/>
              <a:gd name="connsiteX90" fmla="*/ 6054922 w 6191980"/>
              <a:gd name="connsiteY90" fmla="*/ 3435814 h 6184462"/>
              <a:gd name="connsiteX91" fmla="*/ 6024884 w 6191980"/>
              <a:gd name="connsiteY91" fmla="*/ 3492137 h 6184462"/>
              <a:gd name="connsiteX92" fmla="*/ 5994843 w 6191980"/>
              <a:gd name="connsiteY92" fmla="*/ 3548461 h 6184462"/>
              <a:gd name="connsiteX93" fmla="*/ 5972312 w 6191980"/>
              <a:gd name="connsiteY93" fmla="*/ 3602910 h 6184462"/>
              <a:gd name="connsiteX94" fmla="*/ 5957294 w 6191980"/>
              <a:gd name="connsiteY94" fmla="*/ 3661113 h 6184462"/>
              <a:gd name="connsiteX95" fmla="*/ 5949784 w 6191980"/>
              <a:gd name="connsiteY95" fmla="*/ 3719313 h 6184462"/>
              <a:gd name="connsiteX96" fmla="*/ 5949784 w 6191980"/>
              <a:gd name="connsiteY96" fmla="*/ 3781272 h 6184462"/>
              <a:gd name="connsiteX97" fmla="*/ 5953538 w 6191980"/>
              <a:gd name="connsiteY97" fmla="*/ 3845106 h 6184462"/>
              <a:gd name="connsiteX98" fmla="*/ 5961048 w 6191980"/>
              <a:gd name="connsiteY98" fmla="*/ 3908940 h 6184462"/>
              <a:gd name="connsiteX99" fmla="*/ 5970435 w 6191980"/>
              <a:gd name="connsiteY99" fmla="*/ 3972776 h 6184462"/>
              <a:gd name="connsiteX100" fmla="*/ 5977945 w 6191980"/>
              <a:gd name="connsiteY100" fmla="*/ 4036610 h 6184462"/>
              <a:gd name="connsiteX101" fmla="*/ 5983578 w 6191980"/>
              <a:gd name="connsiteY101" fmla="*/ 4100444 h 6184462"/>
              <a:gd name="connsiteX102" fmla="*/ 5981700 w 6191980"/>
              <a:gd name="connsiteY102" fmla="*/ 4160526 h 6184462"/>
              <a:gd name="connsiteX103" fmla="*/ 5974191 w 6191980"/>
              <a:gd name="connsiteY103" fmla="*/ 4218729 h 6184462"/>
              <a:gd name="connsiteX104" fmla="*/ 5957294 w 6191980"/>
              <a:gd name="connsiteY104" fmla="*/ 4275053 h 6184462"/>
              <a:gd name="connsiteX105" fmla="*/ 5932886 w 6191980"/>
              <a:gd name="connsiteY105" fmla="*/ 4321989 h 6184462"/>
              <a:gd name="connsiteX106" fmla="*/ 5900968 w 6191980"/>
              <a:gd name="connsiteY106" fmla="*/ 4367050 h 6184462"/>
              <a:gd name="connsiteX107" fmla="*/ 5863416 w 6191980"/>
              <a:gd name="connsiteY107" fmla="*/ 4406477 h 6184462"/>
              <a:gd name="connsiteX108" fmla="*/ 5820236 w 6191980"/>
              <a:gd name="connsiteY108" fmla="*/ 4445903 h 6184462"/>
              <a:gd name="connsiteX109" fmla="*/ 5775175 w 6191980"/>
              <a:gd name="connsiteY109" fmla="*/ 4481577 h 6184462"/>
              <a:gd name="connsiteX110" fmla="*/ 5728238 w 6191980"/>
              <a:gd name="connsiteY110" fmla="*/ 4517249 h 6184462"/>
              <a:gd name="connsiteX111" fmla="*/ 5679425 w 6191980"/>
              <a:gd name="connsiteY111" fmla="*/ 4552921 h 6184462"/>
              <a:gd name="connsiteX112" fmla="*/ 5634364 w 6191980"/>
              <a:gd name="connsiteY112" fmla="*/ 4588593 h 6184462"/>
              <a:gd name="connsiteX113" fmla="*/ 5591181 w 6191980"/>
              <a:gd name="connsiteY113" fmla="*/ 4626142 h 6184462"/>
              <a:gd name="connsiteX114" fmla="*/ 5553632 w 6191980"/>
              <a:gd name="connsiteY114" fmla="*/ 4669325 h 6184462"/>
              <a:gd name="connsiteX115" fmla="*/ 5519836 w 6191980"/>
              <a:gd name="connsiteY115" fmla="*/ 4710630 h 6184462"/>
              <a:gd name="connsiteX116" fmla="*/ 5493550 w 6191980"/>
              <a:gd name="connsiteY116" fmla="*/ 4757566 h 6184462"/>
              <a:gd name="connsiteX117" fmla="*/ 5471021 w 6191980"/>
              <a:gd name="connsiteY117" fmla="*/ 4808259 h 6184462"/>
              <a:gd name="connsiteX118" fmla="*/ 5452246 w 6191980"/>
              <a:gd name="connsiteY118" fmla="*/ 4862708 h 6184462"/>
              <a:gd name="connsiteX119" fmla="*/ 5435349 w 6191980"/>
              <a:gd name="connsiteY119" fmla="*/ 4919033 h 6184462"/>
              <a:gd name="connsiteX120" fmla="*/ 5420328 w 6191980"/>
              <a:gd name="connsiteY120" fmla="*/ 4975357 h 6184462"/>
              <a:gd name="connsiteX121" fmla="*/ 5405308 w 6191980"/>
              <a:gd name="connsiteY121" fmla="*/ 5033560 h 6184462"/>
              <a:gd name="connsiteX122" fmla="*/ 5388410 w 6191980"/>
              <a:gd name="connsiteY122" fmla="*/ 5088007 h 6184462"/>
              <a:gd name="connsiteX123" fmla="*/ 5369636 w 6191980"/>
              <a:gd name="connsiteY123" fmla="*/ 5142453 h 6184462"/>
              <a:gd name="connsiteX124" fmla="*/ 5347108 w 6191980"/>
              <a:gd name="connsiteY124" fmla="*/ 5193146 h 6184462"/>
              <a:gd name="connsiteX125" fmla="*/ 5318944 w 6191980"/>
              <a:gd name="connsiteY125" fmla="*/ 5238207 h 6184462"/>
              <a:gd name="connsiteX126" fmla="*/ 5285151 w 6191980"/>
              <a:gd name="connsiteY126" fmla="*/ 5279510 h 6184462"/>
              <a:gd name="connsiteX127" fmla="*/ 5243845 w 6191980"/>
              <a:gd name="connsiteY127" fmla="*/ 5313305 h 6184462"/>
              <a:gd name="connsiteX128" fmla="*/ 5198784 w 6191980"/>
              <a:gd name="connsiteY128" fmla="*/ 5341467 h 6184462"/>
              <a:gd name="connsiteX129" fmla="*/ 5148091 w 6191980"/>
              <a:gd name="connsiteY129" fmla="*/ 5363998 h 6184462"/>
              <a:gd name="connsiteX130" fmla="*/ 5093644 w 6191980"/>
              <a:gd name="connsiteY130" fmla="*/ 5382773 h 6184462"/>
              <a:gd name="connsiteX131" fmla="*/ 5039198 w 6191980"/>
              <a:gd name="connsiteY131" fmla="*/ 5399670 h 6184462"/>
              <a:gd name="connsiteX132" fmla="*/ 4980995 w 6191980"/>
              <a:gd name="connsiteY132" fmla="*/ 5414691 h 6184462"/>
              <a:gd name="connsiteX133" fmla="*/ 4924669 w 6191980"/>
              <a:gd name="connsiteY133" fmla="*/ 5429711 h 6184462"/>
              <a:gd name="connsiteX134" fmla="*/ 4868345 w 6191980"/>
              <a:gd name="connsiteY134" fmla="*/ 5446609 h 6184462"/>
              <a:gd name="connsiteX135" fmla="*/ 4813899 w 6191980"/>
              <a:gd name="connsiteY135" fmla="*/ 5465383 h 6184462"/>
              <a:gd name="connsiteX136" fmla="*/ 4763206 w 6191980"/>
              <a:gd name="connsiteY136" fmla="*/ 5487914 h 6184462"/>
              <a:gd name="connsiteX137" fmla="*/ 4716270 w 6191980"/>
              <a:gd name="connsiteY137" fmla="*/ 5514197 h 6184462"/>
              <a:gd name="connsiteX138" fmla="*/ 4674964 w 6191980"/>
              <a:gd name="connsiteY138" fmla="*/ 5547992 h 6184462"/>
              <a:gd name="connsiteX139" fmla="*/ 4631782 w 6191980"/>
              <a:gd name="connsiteY139" fmla="*/ 5585543 h 6184462"/>
              <a:gd name="connsiteX140" fmla="*/ 4594231 w 6191980"/>
              <a:gd name="connsiteY140" fmla="*/ 5628725 h 6184462"/>
              <a:gd name="connsiteX141" fmla="*/ 4558559 w 6191980"/>
              <a:gd name="connsiteY141" fmla="*/ 5673785 h 6184462"/>
              <a:gd name="connsiteX142" fmla="*/ 4522886 w 6191980"/>
              <a:gd name="connsiteY142" fmla="*/ 5720721 h 6184462"/>
              <a:gd name="connsiteX143" fmla="*/ 4487214 w 6191980"/>
              <a:gd name="connsiteY143" fmla="*/ 5767659 h 6184462"/>
              <a:gd name="connsiteX144" fmla="*/ 4451542 w 6191980"/>
              <a:gd name="connsiteY144" fmla="*/ 5812719 h 6184462"/>
              <a:gd name="connsiteX145" fmla="*/ 4412114 w 6191980"/>
              <a:gd name="connsiteY145" fmla="*/ 5855901 h 6184462"/>
              <a:gd name="connsiteX146" fmla="*/ 4372686 w 6191980"/>
              <a:gd name="connsiteY146" fmla="*/ 5893450 h 6184462"/>
              <a:gd name="connsiteX147" fmla="*/ 4327628 w 6191980"/>
              <a:gd name="connsiteY147" fmla="*/ 5925368 h 6184462"/>
              <a:gd name="connsiteX148" fmla="*/ 4280690 w 6191980"/>
              <a:gd name="connsiteY148" fmla="*/ 5949776 h 6184462"/>
              <a:gd name="connsiteX149" fmla="*/ 4224364 w 6191980"/>
              <a:gd name="connsiteY149" fmla="*/ 5966674 h 6184462"/>
              <a:gd name="connsiteX150" fmla="*/ 4166161 w 6191980"/>
              <a:gd name="connsiteY150" fmla="*/ 5974184 h 6184462"/>
              <a:gd name="connsiteX151" fmla="*/ 4106083 w 6191980"/>
              <a:gd name="connsiteY151" fmla="*/ 5976061 h 6184462"/>
              <a:gd name="connsiteX152" fmla="*/ 4042247 w 6191980"/>
              <a:gd name="connsiteY152" fmla="*/ 5970428 h 6184462"/>
              <a:gd name="connsiteX153" fmla="*/ 3978413 w 6191980"/>
              <a:gd name="connsiteY153" fmla="*/ 5962919 h 6184462"/>
              <a:gd name="connsiteX154" fmla="*/ 3914577 w 6191980"/>
              <a:gd name="connsiteY154" fmla="*/ 5953530 h 6184462"/>
              <a:gd name="connsiteX155" fmla="*/ 3850743 w 6191980"/>
              <a:gd name="connsiteY155" fmla="*/ 5946022 h 6184462"/>
              <a:gd name="connsiteX156" fmla="*/ 3786907 w 6191980"/>
              <a:gd name="connsiteY156" fmla="*/ 5942266 h 6184462"/>
              <a:gd name="connsiteX157" fmla="*/ 3724950 w 6191980"/>
              <a:gd name="connsiteY157" fmla="*/ 5942266 h 6184462"/>
              <a:gd name="connsiteX158" fmla="*/ 3666749 w 6191980"/>
              <a:gd name="connsiteY158" fmla="*/ 5949776 h 6184462"/>
              <a:gd name="connsiteX159" fmla="*/ 3606669 w 6191980"/>
              <a:gd name="connsiteY159" fmla="*/ 5964797 h 6184462"/>
              <a:gd name="connsiteX160" fmla="*/ 3552221 w 6191980"/>
              <a:gd name="connsiteY160" fmla="*/ 5987325 h 6184462"/>
              <a:gd name="connsiteX161" fmla="*/ 3495897 w 6191980"/>
              <a:gd name="connsiteY161" fmla="*/ 6017366 h 6184462"/>
              <a:gd name="connsiteX162" fmla="*/ 3439573 w 6191980"/>
              <a:gd name="connsiteY162" fmla="*/ 6047407 h 6184462"/>
              <a:gd name="connsiteX163" fmla="*/ 3383247 w 6191980"/>
              <a:gd name="connsiteY163" fmla="*/ 6081200 h 6184462"/>
              <a:gd name="connsiteX164" fmla="*/ 3328798 w 6191980"/>
              <a:gd name="connsiteY164" fmla="*/ 6113118 h 6184462"/>
              <a:gd name="connsiteX165" fmla="*/ 3270598 w 6191980"/>
              <a:gd name="connsiteY165" fmla="*/ 6141280 h 6184462"/>
              <a:gd name="connsiteX166" fmla="*/ 3214272 w 6191980"/>
              <a:gd name="connsiteY166" fmla="*/ 6163811 h 6184462"/>
              <a:gd name="connsiteX167" fmla="*/ 3156069 w 6191980"/>
              <a:gd name="connsiteY167" fmla="*/ 6178831 h 6184462"/>
              <a:gd name="connsiteX168" fmla="*/ 3095991 w 6191980"/>
              <a:gd name="connsiteY168" fmla="*/ 6184462 h 6184462"/>
              <a:gd name="connsiteX169" fmla="*/ 3035911 w 6191980"/>
              <a:gd name="connsiteY169" fmla="*/ 6178831 h 6184462"/>
              <a:gd name="connsiteX170" fmla="*/ 2977708 w 6191980"/>
              <a:gd name="connsiteY170" fmla="*/ 6163811 h 6184462"/>
              <a:gd name="connsiteX171" fmla="*/ 2921385 w 6191980"/>
              <a:gd name="connsiteY171" fmla="*/ 6141280 h 6184462"/>
              <a:gd name="connsiteX172" fmla="*/ 2863182 w 6191980"/>
              <a:gd name="connsiteY172" fmla="*/ 6113118 h 6184462"/>
              <a:gd name="connsiteX173" fmla="*/ 2808733 w 6191980"/>
              <a:gd name="connsiteY173" fmla="*/ 6081200 h 6184462"/>
              <a:gd name="connsiteX174" fmla="*/ 2752409 w 6191980"/>
              <a:gd name="connsiteY174" fmla="*/ 6047407 h 6184462"/>
              <a:gd name="connsiteX175" fmla="*/ 2696083 w 6191980"/>
              <a:gd name="connsiteY175" fmla="*/ 6017366 h 6184462"/>
              <a:gd name="connsiteX176" fmla="*/ 2639760 w 6191980"/>
              <a:gd name="connsiteY176" fmla="*/ 5987325 h 6184462"/>
              <a:gd name="connsiteX177" fmla="*/ 2583436 w 6191980"/>
              <a:gd name="connsiteY177" fmla="*/ 5964797 h 6184462"/>
              <a:gd name="connsiteX178" fmla="*/ 2525233 w 6191980"/>
              <a:gd name="connsiteY178" fmla="*/ 5949776 h 6184462"/>
              <a:gd name="connsiteX179" fmla="*/ 2467030 w 6191980"/>
              <a:gd name="connsiteY179" fmla="*/ 5942266 h 6184462"/>
              <a:gd name="connsiteX180" fmla="*/ 2405071 w 6191980"/>
              <a:gd name="connsiteY180" fmla="*/ 5942266 h 6184462"/>
              <a:gd name="connsiteX181" fmla="*/ 2341237 w 6191980"/>
              <a:gd name="connsiteY181" fmla="*/ 5946022 h 6184462"/>
              <a:gd name="connsiteX182" fmla="*/ 2277403 w 6191980"/>
              <a:gd name="connsiteY182" fmla="*/ 5953530 h 6184462"/>
              <a:gd name="connsiteX183" fmla="*/ 2213567 w 6191980"/>
              <a:gd name="connsiteY183" fmla="*/ 5962919 h 6184462"/>
              <a:gd name="connsiteX184" fmla="*/ 2149731 w 6191980"/>
              <a:gd name="connsiteY184" fmla="*/ 5970428 h 6184462"/>
              <a:gd name="connsiteX185" fmla="*/ 2085897 w 6191980"/>
              <a:gd name="connsiteY185" fmla="*/ 5976061 h 6184462"/>
              <a:gd name="connsiteX186" fmla="*/ 2025819 w 6191980"/>
              <a:gd name="connsiteY186" fmla="*/ 5974184 h 6184462"/>
              <a:gd name="connsiteX187" fmla="*/ 1967617 w 6191980"/>
              <a:gd name="connsiteY187" fmla="*/ 5966674 h 6184462"/>
              <a:gd name="connsiteX188" fmla="*/ 1911291 w 6191980"/>
              <a:gd name="connsiteY188" fmla="*/ 5949776 h 6184462"/>
              <a:gd name="connsiteX189" fmla="*/ 1864354 w 6191980"/>
              <a:gd name="connsiteY189" fmla="*/ 5925368 h 6184462"/>
              <a:gd name="connsiteX190" fmla="*/ 1819293 w 6191980"/>
              <a:gd name="connsiteY190" fmla="*/ 5893450 h 6184462"/>
              <a:gd name="connsiteX191" fmla="*/ 1779867 w 6191980"/>
              <a:gd name="connsiteY191" fmla="*/ 5855901 h 6184462"/>
              <a:gd name="connsiteX192" fmla="*/ 1740438 w 6191980"/>
              <a:gd name="connsiteY192" fmla="*/ 5812719 h 6184462"/>
              <a:gd name="connsiteX193" fmla="*/ 1704766 w 6191980"/>
              <a:gd name="connsiteY193" fmla="*/ 5767659 h 6184462"/>
              <a:gd name="connsiteX194" fmla="*/ 1669094 w 6191980"/>
              <a:gd name="connsiteY194" fmla="*/ 5720721 h 6184462"/>
              <a:gd name="connsiteX195" fmla="*/ 1633422 w 6191980"/>
              <a:gd name="connsiteY195" fmla="*/ 5673785 h 6184462"/>
              <a:gd name="connsiteX196" fmla="*/ 1597750 w 6191980"/>
              <a:gd name="connsiteY196" fmla="*/ 5628725 h 6184462"/>
              <a:gd name="connsiteX197" fmla="*/ 1560199 w 6191980"/>
              <a:gd name="connsiteY197" fmla="*/ 5585543 h 6184462"/>
              <a:gd name="connsiteX198" fmla="*/ 1517016 w 6191980"/>
              <a:gd name="connsiteY198" fmla="*/ 5547992 h 6184462"/>
              <a:gd name="connsiteX199" fmla="*/ 1475711 w 6191980"/>
              <a:gd name="connsiteY199" fmla="*/ 5514197 h 6184462"/>
              <a:gd name="connsiteX200" fmla="*/ 1428774 w 6191980"/>
              <a:gd name="connsiteY200" fmla="*/ 5487914 h 6184462"/>
              <a:gd name="connsiteX201" fmla="*/ 1378082 w 6191980"/>
              <a:gd name="connsiteY201" fmla="*/ 5465383 h 6184462"/>
              <a:gd name="connsiteX202" fmla="*/ 1323635 w 6191980"/>
              <a:gd name="connsiteY202" fmla="*/ 5446609 h 6184462"/>
              <a:gd name="connsiteX203" fmla="*/ 1267309 w 6191980"/>
              <a:gd name="connsiteY203" fmla="*/ 5429711 h 6184462"/>
              <a:gd name="connsiteX204" fmla="*/ 1210986 w 6191980"/>
              <a:gd name="connsiteY204" fmla="*/ 5414691 h 6184462"/>
              <a:gd name="connsiteX205" fmla="*/ 1152783 w 6191980"/>
              <a:gd name="connsiteY205" fmla="*/ 5399670 h 6184462"/>
              <a:gd name="connsiteX206" fmla="*/ 1098336 w 6191980"/>
              <a:gd name="connsiteY206" fmla="*/ 5382773 h 6184462"/>
              <a:gd name="connsiteX207" fmla="*/ 1043887 w 6191980"/>
              <a:gd name="connsiteY207" fmla="*/ 5363998 h 6184462"/>
              <a:gd name="connsiteX208" fmla="*/ 993197 w 6191980"/>
              <a:gd name="connsiteY208" fmla="*/ 5341467 h 6184462"/>
              <a:gd name="connsiteX209" fmla="*/ 948135 w 6191980"/>
              <a:gd name="connsiteY209" fmla="*/ 5313305 h 6184462"/>
              <a:gd name="connsiteX210" fmla="*/ 906830 w 6191980"/>
              <a:gd name="connsiteY210" fmla="*/ 5279510 h 6184462"/>
              <a:gd name="connsiteX211" fmla="*/ 873037 w 6191980"/>
              <a:gd name="connsiteY211" fmla="*/ 5238207 h 6184462"/>
              <a:gd name="connsiteX212" fmla="*/ 844875 w 6191980"/>
              <a:gd name="connsiteY212" fmla="*/ 5193146 h 6184462"/>
              <a:gd name="connsiteX213" fmla="*/ 822344 w 6191980"/>
              <a:gd name="connsiteY213" fmla="*/ 5142453 h 6184462"/>
              <a:gd name="connsiteX214" fmla="*/ 803570 w 6191980"/>
              <a:gd name="connsiteY214" fmla="*/ 5088007 h 6184462"/>
              <a:gd name="connsiteX215" fmla="*/ 786672 w 6191980"/>
              <a:gd name="connsiteY215" fmla="*/ 5033560 h 6184462"/>
              <a:gd name="connsiteX216" fmla="*/ 771652 w 6191980"/>
              <a:gd name="connsiteY216" fmla="*/ 4975357 h 6184462"/>
              <a:gd name="connsiteX217" fmla="*/ 756631 w 6191980"/>
              <a:gd name="connsiteY217" fmla="*/ 4919033 h 6184462"/>
              <a:gd name="connsiteX218" fmla="*/ 739734 w 6191980"/>
              <a:gd name="connsiteY218" fmla="*/ 4862708 h 6184462"/>
              <a:gd name="connsiteX219" fmla="*/ 720959 w 6191980"/>
              <a:gd name="connsiteY219" fmla="*/ 4808259 h 6184462"/>
              <a:gd name="connsiteX220" fmla="*/ 698428 w 6191980"/>
              <a:gd name="connsiteY220" fmla="*/ 4757566 h 6184462"/>
              <a:gd name="connsiteX221" fmla="*/ 672143 w 6191980"/>
              <a:gd name="connsiteY221" fmla="*/ 4710630 h 6184462"/>
              <a:gd name="connsiteX222" fmla="*/ 638351 w 6191980"/>
              <a:gd name="connsiteY222" fmla="*/ 4669325 h 6184462"/>
              <a:gd name="connsiteX223" fmla="*/ 600799 w 6191980"/>
              <a:gd name="connsiteY223" fmla="*/ 4626142 h 6184462"/>
              <a:gd name="connsiteX224" fmla="*/ 557617 w 6191980"/>
              <a:gd name="connsiteY224" fmla="*/ 4588593 h 6184462"/>
              <a:gd name="connsiteX225" fmla="*/ 510678 w 6191980"/>
              <a:gd name="connsiteY225" fmla="*/ 4552921 h 6184462"/>
              <a:gd name="connsiteX226" fmla="*/ 463742 w 6191980"/>
              <a:gd name="connsiteY226" fmla="*/ 4517249 h 6184462"/>
              <a:gd name="connsiteX227" fmla="*/ 416805 w 6191980"/>
              <a:gd name="connsiteY227" fmla="*/ 4481577 h 6184462"/>
              <a:gd name="connsiteX228" fmla="*/ 371744 w 6191980"/>
              <a:gd name="connsiteY228" fmla="*/ 4445903 h 6184462"/>
              <a:gd name="connsiteX229" fmla="*/ 328562 w 6191980"/>
              <a:gd name="connsiteY229" fmla="*/ 4406477 h 6184462"/>
              <a:gd name="connsiteX230" fmla="*/ 291012 w 6191980"/>
              <a:gd name="connsiteY230" fmla="*/ 4367050 h 6184462"/>
              <a:gd name="connsiteX231" fmla="*/ 259096 w 6191980"/>
              <a:gd name="connsiteY231" fmla="*/ 4321989 h 6184462"/>
              <a:gd name="connsiteX232" fmla="*/ 234689 w 6191980"/>
              <a:gd name="connsiteY232" fmla="*/ 4275053 h 6184462"/>
              <a:gd name="connsiteX233" fmla="*/ 217791 w 6191980"/>
              <a:gd name="connsiteY233" fmla="*/ 4218729 h 6184462"/>
              <a:gd name="connsiteX234" fmla="*/ 210281 w 6191980"/>
              <a:gd name="connsiteY234" fmla="*/ 4160526 h 6184462"/>
              <a:gd name="connsiteX235" fmla="*/ 208402 w 6191980"/>
              <a:gd name="connsiteY235" fmla="*/ 4100444 h 6184462"/>
              <a:gd name="connsiteX236" fmla="*/ 214035 w 6191980"/>
              <a:gd name="connsiteY236" fmla="*/ 4036610 h 6184462"/>
              <a:gd name="connsiteX237" fmla="*/ 221545 w 6191980"/>
              <a:gd name="connsiteY237" fmla="*/ 3972776 h 6184462"/>
              <a:gd name="connsiteX238" fmla="*/ 230932 w 6191980"/>
              <a:gd name="connsiteY238" fmla="*/ 3908940 h 6184462"/>
              <a:gd name="connsiteX239" fmla="*/ 238443 w 6191980"/>
              <a:gd name="connsiteY239" fmla="*/ 3845106 h 6184462"/>
              <a:gd name="connsiteX240" fmla="*/ 242199 w 6191980"/>
              <a:gd name="connsiteY240" fmla="*/ 3781272 h 6184462"/>
              <a:gd name="connsiteX241" fmla="*/ 242199 w 6191980"/>
              <a:gd name="connsiteY241" fmla="*/ 3719313 h 6184462"/>
              <a:gd name="connsiteX242" fmla="*/ 234689 w 6191980"/>
              <a:gd name="connsiteY242" fmla="*/ 3661113 h 6184462"/>
              <a:gd name="connsiteX243" fmla="*/ 219668 w 6191980"/>
              <a:gd name="connsiteY243" fmla="*/ 3602910 h 6184462"/>
              <a:gd name="connsiteX244" fmla="*/ 197138 w 6191980"/>
              <a:gd name="connsiteY244" fmla="*/ 3548461 h 6184462"/>
              <a:gd name="connsiteX245" fmla="*/ 168976 w 6191980"/>
              <a:gd name="connsiteY245" fmla="*/ 3492137 h 6184462"/>
              <a:gd name="connsiteX246" fmla="*/ 137057 w 6191980"/>
              <a:gd name="connsiteY246" fmla="*/ 3435814 h 6184462"/>
              <a:gd name="connsiteX247" fmla="*/ 103264 w 6191980"/>
              <a:gd name="connsiteY247" fmla="*/ 3379488 h 6184462"/>
              <a:gd name="connsiteX248" fmla="*/ 71346 w 6191980"/>
              <a:gd name="connsiteY248" fmla="*/ 3325039 h 6184462"/>
              <a:gd name="connsiteX249" fmla="*/ 43182 w 6191980"/>
              <a:gd name="connsiteY249" fmla="*/ 3266839 h 6184462"/>
              <a:gd name="connsiteX250" fmla="*/ 20654 w 6191980"/>
              <a:gd name="connsiteY250" fmla="*/ 3210513 h 6184462"/>
              <a:gd name="connsiteX251" fmla="*/ 5634 w 6191980"/>
              <a:gd name="connsiteY251" fmla="*/ 3152310 h 6184462"/>
              <a:gd name="connsiteX252" fmla="*/ 0 w 6191980"/>
              <a:gd name="connsiteY252" fmla="*/ 3092230 h 6184462"/>
              <a:gd name="connsiteX253" fmla="*/ 5634 w 6191980"/>
              <a:gd name="connsiteY253" fmla="*/ 3032152 h 6184462"/>
              <a:gd name="connsiteX254" fmla="*/ 20654 w 6191980"/>
              <a:gd name="connsiteY254" fmla="*/ 2973950 h 6184462"/>
              <a:gd name="connsiteX255" fmla="*/ 43182 w 6191980"/>
              <a:gd name="connsiteY255" fmla="*/ 2917624 h 6184462"/>
              <a:gd name="connsiteX256" fmla="*/ 71346 w 6191980"/>
              <a:gd name="connsiteY256" fmla="*/ 2859423 h 6184462"/>
              <a:gd name="connsiteX257" fmla="*/ 103264 w 6191980"/>
              <a:gd name="connsiteY257" fmla="*/ 2804974 h 6184462"/>
              <a:gd name="connsiteX258" fmla="*/ 137057 w 6191980"/>
              <a:gd name="connsiteY258" fmla="*/ 2748651 h 6184462"/>
              <a:gd name="connsiteX259" fmla="*/ 168976 w 6191980"/>
              <a:gd name="connsiteY259" fmla="*/ 2692325 h 6184462"/>
              <a:gd name="connsiteX260" fmla="*/ 197138 w 6191980"/>
              <a:gd name="connsiteY260" fmla="*/ 2636001 h 6184462"/>
              <a:gd name="connsiteX261" fmla="*/ 219668 w 6191980"/>
              <a:gd name="connsiteY261" fmla="*/ 2581552 h 6184462"/>
              <a:gd name="connsiteX262" fmla="*/ 234689 w 6191980"/>
              <a:gd name="connsiteY262" fmla="*/ 2523350 h 6184462"/>
              <a:gd name="connsiteX263" fmla="*/ 242199 w 6191980"/>
              <a:gd name="connsiteY263" fmla="*/ 2465149 h 6184462"/>
              <a:gd name="connsiteX264" fmla="*/ 242199 w 6191980"/>
              <a:gd name="connsiteY264" fmla="*/ 2403192 h 6184462"/>
              <a:gd name="connsiteX265" fmla="*/ 238443 w 6191980"/>
              <a:gd name="connsiteY265" fmla="*/ 2339356 h 6184462"/>
              <a:gd name="connsiteX266" fmla="*/ 230932 w 6191980"/>
              <a:gd name="connsiteY266" fmla="*/ 2275522 h 6184462"/>
              <a:gd name="connsiteX267" fmla="*/ 221545 w 6191980"/>
              <a:gd name="connsiteY267" fmla="*/ 2211686 h 6184462"/>
              <a:gd name="connsiteX268" fmla="*/ 214035 w 6191980"/>
              <a:gd name="connsiteY268" fmla="*/ 2147852 h 6184462"/>
              <a:gd name="connsiteX269" fmla="*/ 208402 w 6191980"/>
              <a:gd name="connsiteY269" fmla="*/ 2084018 h 6184462"/>
              <a:gd name="connsiteX270" fmla="*/ 210281 w 6191980"/>
              <a:gd name="connsiteY270" fmla="*/ 2023938 h 6184462"/>
              <a:gd name="connsiteX271" fmla="*/ 217791 w 6191980"/>
              <a:gd name="connsiteY271" fmla="*/ 1965736 h 6184462"/>
              <a:gd name="connsiteX272" fmla="*/ 234689 w 6191980"/>
              <a:gd name="connsiteY272" fmla="*/ 1909410 h 6184462"/>
              <a:gd name="connsiteX273" fmla="*/ 259096 w 6191980"/>
              <a:gd name="connsiteY273" fmla="*/ 1862474 h 6184462"/>
              <a:gd name="connsiteX274" fmla="*/ 291012 w 6191980"/>
              <a:gd name="connsiteY274" fmla="*/ 1817414 h 6184462"/>
              <a:gd name="connsiteX275" fmla="*/ 328562 w 6191980"/>
              <a:gd name="connsiteY275" fmla="*/ 1777986 h 6184462"/>
              <a:gd name="connsiteX276" fmla="*/ 371744 w 6191980"/>
              <a:gd name="connsiteY276" fmla="*/ 1738560 h 6184462"/>
              <a:gd name="connsiteX277" fmla="*/ 416805 w 6191980"/>
              <a:gd name="connsiteY277" fmla="*/ 1702885 h 6184462"/>
              <a:gd name="connsiteX278" fmla="*/ 463742 w 6191980"/>
              <a:gd name="connsiteY278" fmla="*/ 1667213 h 6184462"/>
              <a:gd name="connsiteX279" fmla="*/ 510678 w 6191980"/>
              <a:gd name="connsiteY279" fmla="*/ 1631541 h 6184462"/>
              <a:gd name="connsiteX280" fmla="*/ 557617 w 6191980"/>
              <a:gd name="connsiteY280" fmla="*/ 1595869 h 6184462"/>
              <a:gd name="connsiteX281" fmla="*/ 600799 w 6191980"/>
              <a:gd name="connsiteY281" fmla="*/ 1558320 h 6184462"/>
              <a:gd name="connsiteX282" fmla="*/ 638351 w 6191980"/>
              <a:gd name="connsiteY282" fmla="*/ 1515138 h 6184462"/>
              <a:gd name="connsiteX283" fmla="*/ 672143 w 6191980"/>
              <a:gd name="connsiteY283" fmla="*/ 1473832 h 6184462"/>
              <a:gd name="connsiteX284" fmla="*/ 698428 w 6191980"/>
              <a:gd name="connsiteY284" fmla="*/ 1426896 h 6184462"/>
              <a:gd name="connsiteX285" fmla="*/ 720959 w 6191980"/>
              <a:gd name="connsiteY285" fmla="*/ 1376203 h 6184462"/>
              <a:gd name="connsiteX286" fmla="*/ 739734 w 6191980"/>
              <a:gd name="connsiteY286" fmla="*/ 1321755 h 6184462"/>
              <a:gd name="connsiteX287" fmla="*/ 756631 w 6191980"/>
              <a:gd name="connsiteY287" fmla="*/ 1265429 h 6184462"/>
              <a:gd name="connsiteX288" fmla="*/ 771652 w 6191980"/>
              <a:gd name="connsiteY288" fmla="*/ 1209105 h 6184462"/>
              <a:gd name="connsiteX289" fmla="*/ 786672 w 6191980"/>
              <a:gd name="connsiteY289" fmla="*/ 1150903 h 6184462"/>
              <a:gd name="connsiteX290" fmla="*/ 803570 w 6191980"/>
              <a:gd name="connsiteY290" fmla="*/ 1096456 h 6184462"/>
              <a:gd name="connsiteX291" fmla="*/ 822344 w 6191980"/>
              <a:gd name="connsiteY291" fmla="*/ 1042007 h 6184462"/>
              <a:gd name="connsiteX292" fmla="*/ 844875 w 6191980"/>
              <a:gd name="connsiteY292" fmla="*/ 991317 h 6184462"/>
              <a:gd name="connsiteX293" fmla="*/ 873037 w 6191980"/>
              <a:gd name="connsiteY293" fmla="*/ 946257 h 6184462"/>
              <a:gd name="connsiteX294" fmla="*/ 906830 w 6191980"/>
              <a:gd name="connsiteY294" fmla="*/ 904952 h 6184462"/>
              <a:gd name="connsiteX295" fmla="*/ 948135 w 6191980"/>
              <a:gd name="connsiteY295" fmla="*/ 871157 h 6184462"/>
              <a:gd name="connsiteX296" fmla="*/ 993197 w 6191980"/>
              <a:gd name="connsiteY296" fmla="*/ 842995 h 6184462"/>
              <a:gd name="connsiteX297" fmla="*/ 1043887 w 6191980"/>
              <a:gd name="connsiteY297" fmla="*/ 820464 h 6184462"/>
              <a:gd name="connsiteX298" fmla="*/ 1098336 w 6191980"/>
              <a:gd name="connsiteY298" fmla="*/ 801690 h 6184462"/>
              <a:gd name="connsiteX299" fmla="*/ 1152783 w 6191980"/>
              <a:gd name="connsiteY299" fmla="*/ 784792 h 6184462"/>
              <a:gd name="connsiteX300" fmla="*/ 1210986 w 6191980"/>
              <a:gd name="connsiteY300" fmla="*/ 769772 h 6184462"/>
              <a:gd name="connsiteX301" fmla="*/ 1267309 w 6191980"/>
              <a:gd name="connsiteY301" fmla="*/ 754751 h 6184462"/>
              <a:gd name="connsiteX302" fmla="*/ 1323635 w 6191980"/>
              <a:gd name="connsiteY302" fmla="*/ 737854 h 6184462"/>
              <a:gd name="connsiteX303" fmla="*/ 1378082 w 6191980"/>
              <a:gd name="connsiteY303" fmla="*/ 719079 h 6184462"/>
              <a:gd name="connsiteX304" fmla="*/ 1428774 w 6191980"/>
              <a:gd name="connsiteY304" fmla="*/ 696549 h 6184462"/>
              <a:gd name="connsiteX305" fmla="*/ 1475711 w 6191980"/>
              <a:gd name="connsiteY305" fmla="*/ 670266 h 6184462"/>
              <a:gd name="connsiteX306" fmla="*/ 1517016 w 6191980"/>
              <a:gd name="connsiteY306" fmla="*/ 636471 h 6184462"/>
              <a:gd name="connsiteX307" fmla="*/ 1560199 w 6191980"/>
              <a:gd name="connsiteY307" fmla="*/ 598919 h 6184462"/>
              <a:gd name="connsiteX308" fmla="*/ 1597750 w 6191980"/>
              <a:gd name="connsiteY308" fmla="*/ 555737 h 6184462"/>
              <a:gd name="connsiteX309" fmla="*/ 1633422 w 6191980"/>
              <a:gd name="connsiteY309" fmla="*/ 510678 h 6184462"/>
              <a:gd name="connsiteX310" fmla="*/ 1669094 w 6191980"/>
              <a:gd name="connsiteY310" fmla="*/ 463741 h 6184462"/>
              <a:gd name="connsiteX311" fmla="*/ 1704766 w 6191980"/>
              <a:gd name="connsiteY311" fmla="*/ 416803 h 6184462"/>
              <a:gd name="connsiteX312" fmla="*/ 1740438 w 6191980"/>
              <a:gd name="connsiteY312" fmla="*/ 371743 h 6184462"/>
              <a:gd name="connsiteX313" fmla="*/ 1779867 w 6191980"/>
              <a:gd name="connsiteY313" fmla="*/ 328561 h 6184462"/>
              <a:gd name="connsiteX314" fmla="*/ 1819293 w 6191980"/>
              <a:gd name="connsiteY314" fmla="*/ 291012 h 6184462"/>
              <a:gd name="connsiteX315" fmla="*/ 1864354 w 6191980"/>
              <a:gd name="connsiteY315" fmla="*/ 259094 h 6184462"/>
              <a:gd name="connsiteX316" fmla="*/ 1911291 w 6191980"/>
              <a:gd name="connsiteY316" fmla="*/ 234686 h 6184462"/>
              <a:gd name="connsiteX317" fmla="*/ 1967617 w 6191980"/>
              <a:gd name="connsiteY317" fmla="*/ 217789 h 6184462"/>
              <a:gd name="connsiteX318" fmla="*/ 2025819 w 6191980"/>
              <a:gd name="connsiteY318" fmla="*/ 210279 h 6184462"/>
              <a:gd name="connsiteX319" fmla="*/ 2085897 w 6191980"/>
              <a:gd name="connsiteY319" fmla="*/ 208401 h 6184462"/>
              <a:gd name="connsiteX320" fmla="*/ 2149731 w 6191980"/>
              <a:gd name="connsiteY320" fmla="*/ 214035 h 6184462"/>
              <a:gd name="connsiteX321" fmla="*/ 2213567 w 6191980"/>
              <a:gd name="connsiteY321" fmla="*/ 221545 h 6184462"/>
              <a:gd name="connsiteX322" fmla="*/ 2277403 w 6191980"/>
              <a:gd name="connsiteY322" fmla="*/ 230932 h 6184462"/>
              <a:gd name="connsiteX323" fmla="*/ 2341237 w 6191980"/>
              <a:gd name="connsiteY323" fmla="*/ 238443 h 6184462"/>
              <a:gd name="connsiteX324" fmla="*/ 2405071 w 6191980"/>
              <a:gd name="connsiteY324" fmla="*/ 242197 h 6184462"/>
              <a:gd name="connsiteX325" fmla="*/ 2467030 w 6191980"/>
              <a:gd name="connsiteY325" fmla="*/ 242197 h 6184462"/>
              <a:gd name="connsiteX326" fmla="*/ 2525233 w 6191980"/>
              <a:gd name="connsiteY326" fmla="*/ 234686 h 6184462"/>
              <a:gd name="connsiteX327" fmla="*/ 2583436 w 6191980"/>
              <a:gd name="connsiteY327" fmla="*/ 219666 h 6184462"/>
              <a:gd name="connsiteX328" fmla="*/ 2639760 w 6191980"/>
              <a:gd name="connsiteY328" fmla="*/ 197137 h 6184462"/>
              <a:gd name="connsiteX329" fmla="*/ 2696083 w 6191980"/>
              <a:gd name="connsiteY329" fmla="*/ 167096 h 6184462"/>
              <a:gd name="connsiteX330" fmla="*/ 2752409 w 6191980"/>
              <a:gd name="connsiteY330" fmla="*/ 137057 h 6184462"/>
              <a:gd name="connsiteX331" fmla="*/ 2808733 w 6191980"/>
              <a:gd name="connsiteY331" fmla="*/ 103262 h 6184462"/>
              <a:gd name="connsiteX332" fmla="*/ 2863182 w 6191980"/>
              <a:gd name="connsiteY332" fmla="*/ 71344 h 6184462"/>
              <a:gd name="connsiteX333" fmla="*/ 2921385 w 6191980"/>
              <a:gd name="connsiteY333" fmla="*/ 43182 h 6184462"/>
              <a:gd name="connsiteX334" fmla="*/ 2977708 w 6191980"/>
              <a:gd name="connsiteY334" fmla="*/ 20652 h 6184462"/>
              <a:gd name="connsiteX335" fmla="*/ 3035911 w 6191980"/>
              <a:gd name="connsiteY335" fmla="*/ 5631 h 6184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6191980" h="6184462">
                <a:moveTo>
                  <a:pt x="3095991" y="0"/>
                </a:moveTo>
                <a:lnTo>
                  <a:pt x="3156069" y="5631"/>
                </a:lnTo>
                <a:lnTo>
                  <a:pt x="3214272" y="20652"/>
                </a:lnTo>
                <a:lnTo>
                  <a:pt x="3270598" y="43182"/>
                </a:lnTo>
                <a:lnTo>
                  <a:pt x="3328798" y="71344"/>
                </a:lnTo>
                <a:lnTo>
                  <a:pt x="3383247" y="103262"/>
                </a:lnTo>
                <a:lnTo>
                  <a:pt x="3439573" y="137057"/>
                </a:lnTo>
                <a:lnTo>
                  <a:pt x="3495897" y="167096"/>
                </a:lnTo>
                <a:lnTo>
                  <a:pt x="3552221" y="197137"/>
                </a:lnTo>
                <a:lnTo>
                  <a:pt x="3606669" y="219666"/>
                </a:lnTo>
                <a:lnTo>
                  <a:pt x="3666749" y="234686"/>
                </a:lnTo>
                <a:lnTo>
                  <a:pt x="3724950" y="242197"/>
                </a:lnTo>
                <a:lnTo>
                  <a:pt x="3786907" y="242197"/>
                </a:lnTo>
                <a:lnTo>
                  <a:pt x="3850743" y="238443"/>
                </a:lnTo>
                <a:lnTo>
                  <a:pt x="3914577" y="230932"/>
                </a:lnTo>
                <a:lnTo>
                  <a:pt x="3978413" y="221545"/>
                </a:lnTo>
                <a:lnTo>
                  <a:pt x="4042247" y="214035"/>
                </a:lnTo>
                <a:lnTo>
                  <a:pt x="4106083" y="208401"/>
                </a:lnTo>
                <a:lnTo>
                  <a:pt x="4166161" y="210279"/>
                </a:lnTo>
                <a:lnTo>
                  <a:pt x="4224364" y="217789"/>
                </a:lnTo>
                <a:lnTo>
                  <a:pt x="4280690" y="234686"/>
                </a:lnTo>
                <a:lnTo>
                  <a:pt x="4327628" y="259094"/>
                </a:lnTo>
                <a:lnTo>
                  <a:pt x="4372686" y="291012"/>
                </a:lnTo>
                <a:lnTo>
                  <a:pt x="4412114" y="328561"/>
                </a:lnTo>
                <a:lnTo>
                  <a:pt x="4451542" y="371743"/>
                </a:lnTo>
                <a:lnTo>
                  <a:pt x="4487214" y="416803"/>
                </a:lnTo>
                <a:lnTo>
                  <a:pt x="4522886" y="463741"/>
                </a:lnTo>
                <a:lnTo>
                  <a:pt x="4558559" y="510678"/>
                </a:lnTo>
                <a:lnTo>
                  <a:pt x="4594231" y="555737"/>
                </a:lnTo>
                <a:lnTo>
                  <a:pt x="4631782" y="598919"/>
                </a:lnTo>
                <a:lnTo>
                  <a:pt x="4674964" y="636471"/>
                </a:lnTo>
                <a:lnTo>
                  <a:pt x="4716270" y="670266"/>
                </a:lnTo>
                <a:lnTo>
                  <a:pt x="4763206" y="696549"/>
                </a:lnTo>
                <a:lnTo>
                  <a:pt x="4813899" y="719079"/>
                </a:lnTo>
                <a:lnTo>
                  <a:pt x="4868345" y="737854"/>
                </a:lnTo>
                <a:lnTo>
                  <a:pt x="4924669" y="754751"/>
                </a:lnTo>
                <a:lnTo>
                  <a:pt x="4980995" y="769772"/>
                </a:lnTo>
                <a:lnTo>
                  <a:pt x="5039198" y="784792"/>
                </a:lnTo>
                <a:lnTo>
                  <a:pt x="5093644" y="801690"/>
                </a:lnTo>
                <a:lnTo>
                  <a:pt x="5148091" y="820464"/>
                </a:lnTo>
                <a:lnTo>
                  <a:pt x="5198784" y="842995"/>
                </a:lnTo>
                <a:lnTo>
                  <a:pt x="5243845" y="871157"/>
                </a:lnTo>
                <a:lnTo>
                  <a:pt x="5285151" y="904952"/>
                </a:lnTo>
                <a:lnTo>
                  <a:pt x="5318944" y="946257"/>
                </a:lnTo>
                <a:lnTo>
                  <a:pt x="5347108" y="991317"/>
                </a:lnTo>
                <a:lnTo>
                  <a:pt x="5369636" y="1042007"/>
                </a:lnTo>
                <a:lnTo>
                  <a:pt x="5388410" y="1096456"/>
                </a:lnTo>
                <a:lnTo>
                  <a:pt x="5405308" y="1150903"/>
                </a:lnTo>
                <a:lnTo>
                  <a:pt x="5420328" y="1209105"/>
                </a:lnTo>
                <a:lnTo>
                  <a:pt x="5435349" y="1265429"/>
                </a:lnTo>
                <a:lnTo>
                  <a:pt x="5452246" y="1321755"/>
                </a:lnTo>
                <a:lnTo>
                  <a:pt x="5471021" y="1376203"/>
                </a:lnTo>
                <a:lnTo>
                  <a:pt x="5493550" y="1426896"/>
                </a:lnTo>
                <a:lnTo>
                  <a:pt x="5519836" y="1473832"/>
                </a:lnTo>
                <a:lnTo>
                  <a:pt x="5553632" y="1515138"/>
                </a:lnTo>
                <a:lnTo>
                  <a:pt x="5591181" y="1558320"/>
                </a:lnTo>
                <a:lnTo>
                  <a:pt x="5634364" y="1595869"/>
                </a:lnTo>
                <a:lnTo>
                  <a:pt x="5679425" y="1631541"/>
                </a:lnTo>
                <a:lnTo>
                  <a:pt x="5728238" y="1667213"/>
                </a:lnTo>
                <a:lnTo>
                  <a:pt x="5775175" y="1702885"/>
                </a:lnTo>
                <a:lnTo>
                  <a:pt x="5820236" y="1738560"/>
                </a:lnTo>
                <a:lnTo>
                  <a:pt x="5863416" y="1777986"/>
                </a:lnTo>
                <a:lnTo>
                  <a:pt x="5900968" y="1817414"/>
                </a:lnTo>
                <a:lnTo>
                  <a:pt x="5932886" y="1862474"/>
                </a:lnTo>
                <a:lnTo>
                  <a:pt x="5957294" y="1909410"/>
                </a:lnTo>
                <a:lnTo>
                  <a:pt x="5974191" y="1965736"/>
                </a:lnTo>
                <a:lnTo>
                  <a:pt x="5981700" y="2023938"/>
                </a:lnTo>
                <a:lnTo>
                  <a:pt x="5983578" y="2084018"/>
                </a:lnTo>
                <a:lnTo>
                  <a:pt x="5977945" y="2147852"/>
                </a:lnTo>
                <a:lnTo>
                  <a:pt x="5970435" y="2211686"/>
                </a:lnTo>
                <a:lnTo>
                  <a:pt x="5961048" y="2275522"/>
                </a:lnTo>
                <a:lnTo>
                  <a:pt x="5953538" y="2339356"/>
                </a:lnTo>
                <a:lnTo>
                  <a:pt x="5949784" y="2403192"/>
                </a:lnTo>
                <a:lnTo>
                  <a:pt x="5949784" y="2465149"/>
                </a:lnTo>
                <a:lnTo>
                  <a:pt x="5957294" y="2523350"/>
                </a:lnTo>
                <a:lnTo>
                  <a:pt x="5972312" y="2581552"/>
                </a:lnTo>
                <a:lnTo>
                  <a:pt x="5994843" y="2636001"/>
                </a:lnTo>
                <a:lnTo>
                  <a:pt x="6024884" y="2692325"/>
                </a:lnTo>
                <a:lnTo>
                  <a:pt x="6054922" y="2748651"/>
                </a:lnTo>
                <a:lnTo>
                  <a:pt x="6088718" y="2804974"/>
                </a:lnTo>
                <a:lnTo>
                  <a:pt x="6120634" y="2859423"/>
                </a:lnTo>
                <a:lnTo>
                  <a:pt x="6148798" y="2917624"/>
                </a:lnTo>
                <a:lnTo>
                  <a:pt x="6171326" y="2973950"/>
                </a:lnTo>
                <a:lnTo>
                  <a:pt x="6186347" y="3032152"/>
                </a:lnTo>
                <a:lnTo>
                  <a:pt x="6191980" y="3092230"/>
                </a:lnTo>
                <a:lnTo>
                  <a:pt x="6186347" y="3152310"/>
                </a:lnTo>
                <a:lnTo>
                  <a:pt x="6171326" y="3210513"/>
                </a:lnTo>
                <a:lnTo>
                  <a:pt x="6148798" y="3266839"/>
                </a:lnTo>
                <a:lnTo>
                  <a:pt x="6120634" y="3325039"/>
                </a:lnTo>
                <a:lnTo>
                  <a:pt x="6088718" y="3379488"/>
                </a:lnTo>
                <a:lnTo>
                  <a:pt x="6054922" y="3435814"/>
                </a:lnTo>
                <a:lnTo>
                  <a:pt x="6024884" y="3492137"/>
                </a:lnTo>
                <a:lnTo>
                  <a:pt x="5994843" y="3548461"/>
                </a:lnTo>
                <a:lnTo>
                  <a:pt x="5972312" y="3602910"/>
                </a:lnTo>
                <a:lnTo>
                  <a:pt x="5957294" y="3661113"/>
                </a:lnTo>
                <a:lnTo>
                  <a:pt x="5949784" y="3719313"/>
                </a:lnTo>
                <a:lnTo>
                  <a:pt x="5949784" y="3781272"/>
                </a:lnTo>
                <a:lnTo>
                  <a:pt x="5953538" y="3845106"/>
                </a:lnTo>
                <a:lnTo>
                  <a:pt x="5961048" y="3908940"/>
                </a:lnTo>
                <a:lnTo>
                  <a:pt x="5970435" y="3972776"/>
                </a:lnTo>
                <a:lnTo>
                  <a:pt x="5977945" y="4036610"/>
                </a:lnTo>
                <a:lnTo>
                  <a:pt x="5983578" y="4100444"/>
                </a:lnTo>
                <a:lnTo>
                  <a:pt x="5981700" y="4160526"/>
                </a:lnTo>
                <a:lnTo>
                  <a:pt x="5974191" y="4218729"/>
                </a:lnTo>
                <a:lnTo>
                  <a:pt x="5957294" y="4275053"/>
                </a:lnTo>
                <a:lnTo>
                  <a:pt x="5932886" y="4321989"/>
                </a:lnTo>
                <a:lnTo>
                  <a:pt x="5900968" y="4367050"/>
                </a:lnTo>
                <a:lnTo>
                  <a:pt x="5863416" y="4406477"/>
                </a:lnTo>
                <a:lnTo>
                  <a:pt x="5820236" y="4445903"/>
                </a:lnTo>
                <a:lnTo>
                  <a:pt x="5775175" y="4481577"/>
                </a:lnTo>
                <a:lnTo>
                  <a:pt x="5728238" y="4517249"/>
                </a:lnTo>
                <a:lnTo>
                  <a:pt x="5679425" y="4552921"/>
                </a:lnTo>
                <a:lnTo>
                  <a:pt x="5634364" y="4588593"/>
                </a:lnTo>
                <a:lnTo>
                  <a:pt x="5591181" y="4626142"/>
                </a:lnTo>
                <a:lnTo>
                  <a:pt x="5553632" y="4669325"/>
                </a:lnTo>
                <a:lnTo>
                  <a:pt x="5519836" y="4710630"/>
                </a:lnTo>
                <a:lnTo>
                  <a:pt x="5493550" y="4757566"/>
                </a:lnTo>
                <a:lnTo>
                  <a:pt x="5471021" y="4808259"/>
                </a:lnTo>
                <a:lnTo>
                  <a:pt x="5452246" y="4862708"/>
                </a:lnTo>
                <a:lnTo>
                  <a:pt x="5435349" y="4919033"/>
                </a:lnTo>
                <a:lnTo>
                  <a:pt x="5420328" y="4975357"/>
                </a:lnTo>
                <a:lnTo>
                  <a:pt x="5405308" y="5033560"/>
                </a:lnTo>
                <a:lnTo>
                  <a:pt x="5388410" y="5088007"/>
                </a:lnTo>
                <a:lnTo>
                  <a:pt x="5369636" y="5142453"/>
                </a:lnTo>
                <a:lnTo>
                  <a:pt x="5347108" y="5193146"/>
                </a:lnTo>
                <a:lnTo>
                  <a:pt x="5318944" y="5238207"/>
                </a:lnTo>
                <a:lnTo>
                  <a:pt x="5285151" y="5279510"/>
                </a:lnTo>
                <a:lnTo>
                  <a:pt x="5243845" y="5313305"/>
                </a:lnTo>
                <a:lnTo>
                  <a:pt x="5198784" y="5341467"/>
                </a:lnTo>
                <a:lnTo>
                  <a:pt x="5148091" y="5363998"/>
                </a:lnTo>
                <a:lnTo>
                  <a:pt x="5093644" y="5382773"/>
                </a:lnTo>
                <a:lnTo>
                  <a:pt x="5039198" y="5399670"/>
                </a:lnTo>
                <a:lnTo>
                  <a:pt x="4980995" y="5414691"/>
                </a:lnTo>
                <a:lnTo>
                  <a:pt x="4924669" y="5429711"/>
                </a:lnTo>
                <a:lnTo>
                  <a:pt x="4868345" y="5446609"/>
                </a:lnTo>
                <a:lnTo>
                  <a:pt x="4813899" y="5465383"/>
                </a:lnTo>
                <a:lnTo>
                  <a:pt x="4763206" y="5487914"/>
                </a:lnTo>
                <a:lnTo>
                  <a:pt x="4716270" y="5514197"/>
                </a:lnTo>
                <a:lnTo>
                  <a:pt x="4674964" y="5547992"/>
                </a:lnTo>
                <a:lnTo>
                  <a:pt x="4631782" y="5585543"/>
                </a:lnTo>
                <a:lnTo>
                  <a:pt x="4594231" y="5628725"/>
                </a:lnTo>
                <a:lnTo>
                  <a:pt x="4558559" y="5673785"/>
                </a:lnTo>
                <a:lnTo>
                  <a:pt x="4522886" y="5720721"/>
                </a:lnTo>
                <a:lnTo>
                  <a:pt x="4487214" y="5767659"/>
                </a:lnTo>
                <a:lnTo>
                  <a:pt x="4451542" y="5812719"/>
                </a:lnTo>
                <a:lnTo>
                  <a:pt x="4412114" y="5855901"/>
                </a:lnTo>
                <a:lnTo>
                  <a:pt x="4372686" y="5893450"/>
                </a:lnTo>
                <a:lnTo>
                  <a:pt x="4327628" y="5925368"/>
                </a:lnTo>
                <a:lnTo>
                  <a:pt x="4280690" y="5949776"/>
                </a:lnTo>
                <a:lnTo>
                  <a:pt x="4224364" y="5966674"/>
                </a:lnTo>
                <a:lnTo>
                  <a:pt x="4166161" y="5974184"/>
                </a:lnTo>
                <a:lnTo>
                  <a:pt x="4106083" y="5976061"/>
                </a:lnTo>
                <a:lnTo>
                  <a:pt x="4042247" y="5970428"/>
                </a:lnTo>
                <a:lnTo>
                  <a:pt x="3978413" y="5962919"/>
                </a:lnTo>
                <a:lnTo>
                  <a:pt x="3914577" y="5953530"/>
                </a:lnTo>
                <a:lnTo>
                  <a:pt x="3850743" y="5946022"/>
                </a:lnTo>
                <a:lnTo>
                  <a:pt x="3786907" y="5942266"/>
                </a:lnTo>
                <a:lnTo>
                  <a:pt x="3724950" y="5942266"/>
                </a:lnTo>
                <a:lnTo>
                  <a:pt x="3666749" y="5949776"/>
                </a:lnTo>
                <a:lnTo>
                  <a:pt x="3606669" y="5964797"/>
                </a:lnTo>
                <a:lnTo>
                  <a:pt x="3552221" y="5987325"/>
                </a:lnTo>
                <a:lnTo>
                  <a:pt x="3495897" y="6017366"/>
                </a:lnTo>
                <a:lnTo>
                  <a:pt x="3439573" y="6047407"/>
                </a:lnTo>
                <a:lnTo>
                  <a:pt x="3383247" y="6081200"/>
                </a:lnTo>
                <a:lnTo>
                  <a:pt x="3328798" y="6113118"/>
                </a:lnTo>
                <a:lnTo>
                  <a:pt x="3270598" y="6141280"/>
                </a:lnTo>
                <a:lnTo>
                  <a:pt x="3214272" y="6163811"/>
                </a:lnTo>
                <a:lnTo>
                  <a:pt x="3156069" y="6178831"/>
                </a:lnTo>
                <a:lnTo>
                  <a:pt x="3095991" y="6184462"/>
                </a:lnTo>
                <a:lnTo>
                  <a:pt x="3035911" y="6178831"/>
                </a:lnTo>
                <a:lnTo>
                  <a:pt x="2977708" y="6163811"/>
                </a:lnTo>
                <a:lnTo>
                  <a:pt x="2921385" y="6141280"/>
                </a:lnTo>
                <a:lnTo>
                  <a:pt x="2863182" y="6113118"/>
                </a:lnTo>
                <a:lnTo>
                  <a:pt x="2808733" y="6081200"/>
                </a:lnTo>
                <a:lnTo>
                  <a:pt x="2752409" y="6047407"/>
                </a:lnTo>
                <a:lnTo>
                  <a:pt x="2696083" y="6017366"/>
                </a:lnTo>
                <a:lnTo>
                  <a:pt x="2639760" y="5987325"/>
                </a:lnTo>
                <a:lnTo>
                  <a:pt x="2583436" y="5964797"/>
                </a:lnTo>
                <a:lnTo>
                  <a:pt x="2525233" y="5949776"/>
                </a:lnTo>
                <a:lnTo>
                  <a:pt x="2467030" y="5942266"/>
                </a:lnTo>
                <a:lnTo>
                  <a:pt x="2405071" y="5942266"/>
                </a:lnTo>
                <a:lnTo>
                  <a:pt x="2341237" y="5946022"/>
                </a:lnTo>
                <a:lnTo>
                  <a:pt x="2277403" y="5953530"/>
                </a:lnTo>
                <a:lnTo>
                  <a:pt x="2213567" y="5962919"/>
                </a:lnTo>
                <a:lnTo>
                  <a:pt x="2149731" y="5970428"/>
                </a:lnTo>
                <a:lnTo>
                  <a:pt x="2085897" y="5976061"/>
                </a:lnTo>
                <a:lnTo>
                  <a:pt x="2025819" y="5974184"/>
                </a:lnTo>
                <a:lnTo>
                  <a:pt x="1967617" y="5966674"/>
                </a:lnTo>
                <a:lnTo>
                  <a:pt x="1911291" y="5949776"/>
                </a:lnTo>
                <a:lnTo>
                  <a:pt x="1864354" y="5925368"/>
                </a:lnTo>
                <a:lnTo>
                  <a:pt x="1819293" y="5893450"/>
                </a:lnTo>
                <a:lnTo>
                  <a:pt x="1779867" y="5855901"/>
                </a:lnTo>
                <a:lnTo>
                  <a:pt x="1740438" y="5812719"/>
                </a:lnTo>
                <a:lnTo>
                  <a:pt x="1704766" y="5767659"/>
                </a:lnTo>
                <a:lnTo>
                  <a:pt x="1669094" y="5720721"/>
                </a:lnTo>
                <a:lnTo>
                  <a:pt x="1633422" y="5673785"/>
                </a:lnTo>
                <a:lnTo>
                  <a:pt x="1597750" y="5628725"/>
                </a:lnTo>
                <a:lnTo>
                  <a:pt x="1560199" y="5585543"/>
                </a:lnTo>
                <a:lnTo>
                  <a:pt x="1517016" y="5547992"/>
                </a:lnTo>
                <a:lnTo>
                  <a:pt x="1475711" y="5514197"/>
                </a:lnTo>
                <a:lnTo>
                  <a:pt x="1428774" y="5487914"/>
                </a:lnTo>
                <a:lnTo>
                  <a:pt x="1378082" y="5465383"/>
                </a:lnTo>
                <a:lnTo>
                  <a:pt x="1323635" y="5446609"/>
                </a:lnTo>
                <a:lnTo>
                  <a:pt x="1267309" y="5429711"/>
                </a:lnTo>
                <a:lnTo>
                  <a:pt x="1210986" y="5414691"/>
                </a:lnTo>
                <a:lnTo>
                  <a:pt x="1152783" y="5399670"/>
                </a:lnTo>
                <a:lnTo>
                  <a:pt x="1098336" y="5382773"/>
                </a:lnTo>
                <a:lnTo>
                  <a:pt x="1043887" y="5363998"/>
                </a:lnTo>
                <a:lnTo>
                  <a:pt x="993197" y="5341467"/>
                </a:lnTo>
                <a:lnTo>
                  <a:pt x="948135" y="5313305"/>
                </a:lnTo>
                <a:lnTo>
                  <a:pt x="906830" y="5279510"/>
                </a:lnTo>
                <a:lnTo>
                  <a:pt x="873037" y="5238207"/>
                </a:lnTo>
                <a:lnTo>
                  <a:pt x="844875" y="5193146"/>
                </a:lnTo>
                <a:lnTo>
                  <a:pt x="822344" y="5142453"/>
                </a:lnTo>
                <a:lnTo>
                  <a:pt x="803570" y="5088007"/>
                </a:lnTo>
                <a:lnTo>
                  <a:pt x="786672" y="5033560"/>
                </a:lnTo>
                <a:lnTo>
                  <a:pt x="771652" y="4975357"/>
                </a:lnTo>
                <a:lnTo>
                  <a:pt x="756631" y="4919033"/>
                </a:lnTo>
                <a:lnTo>
                  <a:pt x="739734" y="4862708"/>
                </a:lnTo>
                <a:lnTo>
                  <a:pt x="720959" y="4808259"/>
                </a:lnTo>
                <a:lnTo>
                  <a:pt x="698428" y="4757566"/>
                </a:lnTo>
                <a:lnTo>
                  <a:pt x="672143" y="4710630"/>
                </a:lnTo>
                <a:lnTo>
                  <a:pt x="638351" y="4669325"/>
                </a:lnTo>
                <a:lnTo>
                  <a:pt x="600799" y="4626142"/>
                </a:lnTo>
                <a:lnTo>
                  <a:pt x="557617" y="4588593"/>
                </a:lnTo>
                <a:lnTo>
                  <a:pt x="510678" y="4552921"/>
                </a:lnTo>
                <a:lnTo>
                  <a:pt x="463742" y="4517249"/>
                </a:lnTo>
                <a:lnTo>
                  <a:pt x="416805" y="4481577"/>
                </a:lnTo>
                <a:lnTo>
                  <a:pt x="371744" y="4445903"/>
                </a:lnTo>
                <a:lnTo>
                  <a:pt x="328562" y="4406477"/>
                </a:lnTo>
                <a:lnTo>
                  <a:pt x="291012" y="4367050"/>
                </a:lnTo>
                <a:lnTo>
                  <a:pt x="259096" y="4321989"/>
                </a:lnTo>
                <a:lnTo>
                  <a:pt x="234689" y="4275053"/>
                </a:lnTo>
                <a:lnTo>
                  <a:pt x="217791" y="4218729"/>
                </a:lnTo>
                <a:lnTo>
                  <a:pt x="210281" y="4160526"/>
                </a:lnTo>
                <a:lnTo>
                  <a:pt x="208402" y="4100444"/>
                </a:lnTo>
                <a:lnTo>
                  <a:pt x="214035" y="4036610"/>
                </a:lnTo>
                <a:lnTo>
                  <a:pt x="221545" y="3972776"/>
                </a:lnTo>
                <a:lnTo>
                  <a:pt x="230932" y="3908940"/>
                </a:lnTo>
                <a:lnTo>
                  <a:pt x="238443" y="3845106"/>
                </a:lnTo>
                <a:lnTo>
                  <a:pt x="242199" y="3781272"/>
                </a:lnTo>
                <a:lnTo>
                  <a:pt x="242199" y="3719313"/>
                </a:lnTo>
                <a:lnTo>
                  <a:pt x="234689" y="3661113"/>
                </a:lnTo>
                <a:lnTo>
                  <a:pt x="219668" y="3602910"/>
                </a:lnTo>
                <a:lnTo>
                  <a:pt x="197138" y="3548461"/>
                </a:lnTo>
                <a:lnTo>
                  <a:pt x="168976" y="3492137"/>
                </a:lnTo>
                <a:lnTo>
                  <a:pt x="137057" y="3435814"/>
                </a:lnTo>
                <a:lnTo>
                  <a:pt x="103264" y="3379488"/>
                </a:lnTo>
                <a:lnTo>
                  <a:pt x="71346" y="3325039"/>
                </a:lnTo>
                <a:lnTo>
                  <a:pt x="43182" y="3266839"/>
                </a:lnTo>
                <a:lnTo>
                  <a:pt x="20654" y="3210513"/>
                </a:lnTo>
                <a:lnTo>
                  <a:pt x="5634" y="3152310"/>
                </a:lnTo>
                <a:lnTo>
                  <a:pt x="0" y="3092230"/>
                </a:lnTo>
                <a:lnTo>
                  <a:pt x="5634" y="3032152"/>
                </a:lnTo>
                <a:lnTo>
                  <a:pt x="20654" y="2973950"/>
                </a:lnTo>
                <a:lnTo>
                  <a:pt x="43182" y="2917624"/>
                </a:lnTo>
                <a:lnTo>
                  <a:pt x="71346" y="2859423"/>
                </a:lnTo>
                <a:lnTo>
                  <a:pt x="103264" y="2804974"/>
                </a:lnTo>
                <a:lnTo>
                  <a:pt x="137057" y="2748651"/>
                </a:lnTo>
                <a:lnTo>
                  <a:pt x="168976" y="2692325"/>
                </a:lnTo>
                <a:lnTo>
                  <a:pt x="197138" y="2636001"/>
                </a:lnTo>
                <a:lnTo>
                  <a:pt x="219668" y="2581552"/>
                </a:lnTo>
                <a:lnTo>
                  <a:pt x="234689" y="2523350"/>
                </a:lnTo>
                <a:lnTo>
                  <a:pt x="242199" y="2465149"/>
                </a:lnTo>
                <a:lnTo>
                  <a:pt x="242199" y="2403192"/>
                </a:lnTo>
                <a:lnTo>
                  <a:pt x="238443" y="2339356"/>
                </a:lnTo>
                <a:lnTo>
                  <a:pt x="230932" y="2275522"/>
                </a:lnTo>
                <a:lnTo>
                  <a:pt x="221545" y="2211686"/>
                </a:lnTo>
                <a:lnTo>
                  <a:pt x="214035" y="2147852"/>
                </a:lnTo>
                <a:lnTo>
                  <a:pt x="208402" y="2084018"/>
                </a:lnTo>
                <a:lnTo>
                  <a:pt x="210281" y="2023938"/>
                </a:lnTo>
                <a:lnTo>
                  <a:pt x="217791" y="1965736"/>
                </a:lnTo>
                <a:lnTo>
                  <a:pt x="234689" y="1909410"/>
                </a:lnTo>
                <a:lnTo>
                  <a:pt x="259096" y="1862474"/>
                </a:lnTo>
                <a:lnTo>
                  <a:pt x="291012" y="1817414"/>
                </a:lnTo>
                <a:lnTo>
                  <a:pt x="328562" y="1777986"/>
                </a:lnTo>
                <a:lnTo>
                  <a:pt x="371744" y="1738560"/>
                </a:lnTo>
                <a:lnTo>
                  <a:pt x="416805" y="1702885"/>
                </a:lnTo>
                <a:lnTo>
                  <a:pt x="463742" y="1667213"/>
                </a:lnTo>
                <a:lnTo>
                  <a:pt x="510678" y="1631541"/>
                </a:lnTo>
                <a:lnTo>
                  <a:pt x="557617" y="1595869"/>
                </a:lnTo>
                <a:lnTo>
                  <a:pt x="600799" y="1558320"/>
                </a:lnTo>
                <a:lnTo>
                  <a:pt x="638351" y="1515138"/>
                </a:lnTo>
                <a:lnTo>
                  <a:pt x="672143" y="1473832"/>
                </a:lnTo>
                <a:lnTo>
                  <a:pt x="698428" y="1426896"/>
                </a:lnTo>
                <a:lnTo>
                  <a:pt x="720959" y="1376203"/>
                </a:lnTo>
                <a:lnTo>
                  <a:pt x="739734" y="1321755"/>
                </a:lnTo>
                <a:lnTo>
                  <a:pt x="756631" y="1265429"/>
                </a:lnTo>
                <a:lnTo>
                  <a:pt x="771652" y="1209105"/>
                </a:lnTo>
                <a:lnTo>
                  <a:pt x="786672" y="1150903"/>
                </a:lnTo>
                <a:lnTo>
                  <a:pt x="803570" y="1096456"/>
                </a:lnTo>
                <a:lnTo>
                  <a:pt x="822344" y="1042007"/>
                </a:lnTo>
                <a:lnTo>
                  <a:pt x="844875" y="991317"/>
                </a:lnTo>
                <a:lnTo>
                  <a:pt x="873037" y="946257"/>
                </a:lnTo>
                <a:lnTo>
                  <a:pt x="906830" y="904952"/>
                </a:lnTo>
                <a:lnTo>
                  <a:pt x="948135" y="871157"/>
                </a:lnTo>
                <a:lnTo>
                  <a:pt x="993197" y="842995"/>
                </a:lnTo>
                <a:lnTo>
                  <a:pt x="1043887" y="820464"/>
                </a:lnTo>
                <a:lnTo>
                  <a:pt x="1098336" y="801690"/>
                </a:lnTo>
                <a:lnTo>
                  <a:pt x="1152783" y="784792"/>
                </a:lnTo>
                <a:lnTo>
                  <a:pt x="1210986" y="769772"/>
                </a:lnTo>
                <a:lnTo>
                  <a:pt x="1267309" y="754751"/>
                </a:lnTo>
                <a:lnTo>
                  <a:pt x="1323635" y="737854"/>
                </a:lnTo>
                <a:lnTo>
                  <a:pt x="1378082" y="719079"/>
                </a:lnTo>
                <a:lnTo>
                  <a:pt x="1428774" y="696549"/>
                </a:lnTo>
                <a:lnTo>
                  <a:pt x="1475711" y="670266"/>
                </a:lnTo>
                <a:lnTo>
                  <a:pt x="1517016" y="636471"/>
                </a:lnTo>
                <a:lnTo>
                  <a:pt x="1560199" y="598919"/>
                </a:lnTo>
                <a:lnTo>
                  <a:pt x="1597750" y="555737"/>
                </a:lnTo>
                <a:lnTo>
                  <a:pt x="1633422" y="510678"/>
                </a:lnTo>
                <a:lnTo>
                  <a:pt x="1669094" y="463741"/>
                </a:lnTo>
                <a:lnTo>
                  <a:pt x="1704766" y="416803"/>
                </a:lnTo>
                <a:lnTo>
                  <a:pt x="1740438" y="371743"/>
                </a:lnTo>
                <a:lnTo>
                  <a:pt x="1779867" y="328561"/>
                </a:lnTo>
                <a:lnTo>
                  <a:pt x="1819293" y="291012"/>
                </a:lnTo>
                <a:lnTo>
                  <a:pt x="1864354" y="259094"/>
                </a:lnTo>
                <a:lnTo>
                  <a:pt x="1911291" y="234686"/>
                </a:lnTo>
                <a:lnTo>
                  <a:pt x="1967617" y="217789"/>
                </a:lnTo>
                <a:lnTo>
                  <a:pt x="2025819" y="210279"/>
                </a:lnTo>
                <a:lnTo>
                  <a:pt x="2085897" y="208401"/>
                </a:lnTo>
                <a:lnTo>
                  <a:pt x="2149731" y="214035"/>
                </a:lnTo>
                <a:lnTo>
                  <a:pt x="2213567" y="221545"/>
                </a:lnTo>
                <a:lnTo>
                  <a:pt x="2277403" y="230932"/>
                </a:lnTo>
                <a:lnTo>
                  <a:pt x="2341237" y="238443"/>
                </a:lnTo>
                <a:lnTo>
                  <a:pt x="2405071" y="242197"/>
                </a:lnTo>
                <a:lnTo>
                  <a:pt x="2467030" y="242197"/>
                </a:lnTo>
                <a:lnTo>
                  <a:pt x="2525233" y="234686"/>
                </a:lnTo>
                <a:lnTo>
                  <a:pt x="2583436" y="219666"/>
                </a:lnTo>
                <a:lnTo>
                  <a:pt x="2639760" y="197137"/>
                </a:lnTo>
                <a:lnTo>
                  <a:pt x="2696083" y="167096"/>
                </a:lnTo>
                <a:lnTo>
                  <a:pt x="2752409" y="137057"/>
                </a:lnTo>
                <a:lnTo>
                  <a:pt x="2808733" y="103262"/>
                </a:lnTo>
                <a:lnTo>
                  <a:pt x="2863182" y="71344"/>
                </a:lnTo>
                <a:lnTo>
                  <a:pt x="2921385" y="43182"/>
                </a:lnTo>
                <a:lnTo>
                  <a:pt x="2977708" y="20652"/>
                </a:lnTo>
                <a:lnTo>
                  <a:pt x="3035911" y="5631"/>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pic>
        <p:nvPicPr>
          <p:cNvPr id="5" name="Picture 4"/>
          <p:cNvPicPr>
            <a:picLocks noChangeAspect="1"/>
          </p:cNvPicPr>
          <p:nvPr/>
        </p:nvPicPr>
        <p:blipFill>
          <a:blip r:embed="rId3"/>
          <a:stretch>
            <a:fillRect/>
          </a:stretch>
        </p:blipFill>
        <p:spPr>
          <a:xfrm>
            <a:off x="6244962" y="871904"/>
            <a:ext cx="811987" cy="1097280"/>
          </a:xfrm>
          <a:prstGeom prst="rect">
            <a:avLst/>
          </a:prstGeom>
        </p:spPr>
      </p:pic>
      <p:sp>
        <p:nvSpPr>
          <p:cNvPr id="3" name="Content Placeholder 2"/>
          <p:cNvSpPr>
            <a:spLocks noGrp="1"/>
          </p:cNvSpPr>
          <p:nvPr>
            <p:ph idx="1"/>
          </p:nvPr>
        </p:nvSpPr>
        <p:spPr>
          <a:xfrm>
            <a:off x="204541" y="2815025"/>
            <a:ext cx="5821052" cy="3717465"/>
          </a:xfrm>
        </p:spPr>
        <p:txBody>
          <a:bodyPr anchor="t">
            <a:normAutofit/>
          </a:bodyPr>
          <a:lstStyle/>
          <a:p>
            <a:r>
              <a:rPr lang="en-US" sz="1800" dirty="0"/>
              <a:t>Which toys do you think are "toys for 2 year old girls"?</a:t>
            </a:r>
            <a:endParaRPr lang="en-US" dirty="0"/>
          </a:p>
          <a:p>
            <a:endParaRPr lang="en-US" sz="1800" dirty="0"/>
          </a:p>
          <a:p>
            <a:r>
              <a:rPr lang="en-US" sz="1800" dirty="0"/>
              <a:t>Which toys do you think are "toys for 2 year old boys"?</a:t>
            </a:r>
          </a:p>
          <a:p>
            <a:endParaRPr lang="en-US" sz="1800" dirty="0"/>
          </a:p>
          <a:p>
            <a:endParaRPr lang="en-US" sz="1800" dirty="0"/>
          </a:p>
          <a:p>
            <a:r>
              <a:rPr lang="en-US" sz="1800" b="1" i="1" dirty="0"/>
              <a:t>Based on the video we watched, what long term effects might there be from limiting children's toys to these gendered options? </a:t>
            </a:r>
          </a:p>
          <a:p>
            <a:endParaRPr lang="en-US" sz="1800" dirty="0"/>
          </a:p>
        </p:txBody>
      </p:sp>
      <p:sp>
        <p:nvSpPr>
          <p:cNvPr id="11" name="Freeform: Shape 15">
            <a:extLst>
              <a:ext uri="{FF2B5EF4-FFF2-40B4-BE49-F238E27FC236}">
                <a16:creationId xmlns:a16="http://schemas.microsoft.com/office/drawing/2014/main" id="{4EE57BFB-49EF-48C0-AF46-497D2F996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96486" y="2"/>
            <a:ext cx="4195515" cy="3458282"/>
          </a:xfrm>
          <a:custGeom>
            <a:avLst/>
            <a:gdLst>
              <a:gd name="connsiteX0" fmla="*/ 183009 w 4195515"/>
              <a:gd name="connsiteY0" fmla="*/ 0 h 3458282"/>
              <a:gd name="connsiteX1" fmla="*/ 4195515 w 4195515"/>
              <a:gd name="connsiteY1" fmla="*/ 0 h 3458282"/>
              <a:gd name="connsiteX2" fmla="*/ 4195515 w 4195515"/>
              <a:gd name="connsiteY2" fmla="*/ 2818286 h 3458282"/>
              <a:gd name="connsiteX3" fmla="*/ 4167774 w 4195515"/>
              <a:gd name="connsiteY3" fmla="*/ 2826609 h 3458282"/>
              <a:gd name="connsiteX4" fmla="*/ 4121163 w 4195515"/>
              <a:gd name="connsiteY4" fmla="*/ 2842681 h 3458282"/>
              <a:gd name="connsiteX5" fmla="*/ 4077765 w 4195515"/>
              <a:gd name="connsiteY5" fmla="*/ 2861970 h 3458282"/>
              <a:gd name="connsiteX6" fmla="*/ 4037583 w 4195515"/>
              <a:gd name="connsiteY6" fmla="*/ 2884471 h 3458282"/>
              <a:gd name="connsiteX7" fmla="*/ 4002221 w 4195515"/>
              <a:gd name="connsiteY7" fmla="*/ 2913403 h 3458282"/>
              <a:gd name="connsiteX8" fmla="*/ 3965253 w 4195515"/>
              <a:gd name="connsiteY8" fmla="*/ 2945550 h 3458282"/>
              <a:gd name="connsiteX9" fmla="*/ 3933106 w 4195515"/>
              <a:gd name="connsiteY9" fmla="*/ 2982518 h 3458282"/>
              <a:gd name="connsiteX10" fmla="*/ 3902567 w 4195515"/>
              <a:gd name="connsiteY10" fmla="*/ 3021094 h 3458282"/>
              <a:gd name="connsiteX11" fmla="*/ 3872028 w 4195515"/>
              <a:gd name="connsiteY11" fmla="*/ 3061275 h 3458282"/>
              <a:gd name="connsiteX12" fmla="*/ 3841489 w 4195515"/>
              <a:gd name="connsiteY12" fmla="*/ 3101459 h 3458282"/>
              <a:gd name="connsiteX13" fmla="*/ 3810951 w 4195515"/>
              <a:gd name="connsiteY13" fmla="*/ 3140035 h 3458282"/>
              <a:gd name="connsiteX14" fmla="*/ 3777197 w 4195515"/>
              <a:gd name="connsiteY14" fmla="*/ 3177002 h 3458282"/>
              <a:gd name="connsiteX15" fmla="*/ 3743442 w 4195515"/>
              <a:gd name="connsiteY15" fmla="*/ 3209148 h 3458282"/>
              <a:gd name="connsiteX16" fmla="*/ 3704868 w 4195515"/>
              <a:gd name="connsiteY16" fmla="*/ 3236473 h 3458282"/>
              <a:gd name="connsiteX17" fmla="*/ 3664685 w 4195515"/>
              <a:gd name="connsiteY17" fmla="*/ 3257368 h 3458282"/>
              <a:gd name="connsiteX18" fmla="*/ 3616464 w 4195515"/>
              <a:gd name="connsiteY18" fmla="*/ 3271835 h 3458282"/>
              <a:gd name="connsiteX19" fmla="*/ 3566637 w 4195515"/>
              <a:gd name="connsiteY19" fmla="*/ 3278264 h 3458282"/>
              <a:gd name="connsiteX20" fmla="*/ 3515204 w 4195515"/>
              <a:gd name="connsiteY20" fmla="*/ 3279871 h 3458282"/>
              <a:gd name="connsiteX21" fmla="*/ 3460555 w 4195515"/>
              <a:gd name="connsiteY21" fmla="*/ 3275049 h 3458282"/>
              <a:gd name="connsiteX22" fmla="*/ 3405907 w 4195515"/>
              <a:gd name="connsiteY22" fmla="*/ 3268620 h 3458282"/>
              <a:gd name="connsiteX23" fmla="*/ 3351257 w 4195515"/>
              <a:gd name="connsiteY23" fmla="*/ 3260582 h 3458282"/>
              <a:gd name="connsiteX24" fmla="*/ 3296609 w 4195515"/>
              <a:gd name="connsiteY24" fmla="*/ 3254155 h 3458282"/>
              <a:gd name="connsiteX25" fmla="*/ 3241959 w 4195515"/>
              <a:gd name="connsiteY25" fmla="*/ 3250939 h 3458282"/>
              <a:gd name="connsiteX26" fmla="*/ 3188917 w 4195515"/>
              <a:gd name="connsiteY26" fmla="*/ 3250939 h 3458282"/>
              <a:gd name="connsiteX27" fmla="*/ 3139092 w 4195515"/>
              <a:gd name="connsiteY27" fmla="*/ 3257368 h 3458282"/>
              <a:gd name="connsiteX28" fmla="*/ 3087658 w 4195515"/>
              <a:gd name="connsiteY28" fmla="*/ 3270228 h 3458282"/>
              <a:gd name="connsiteX29" fmla="*/ 3041045 w 4195515"/>
              <a:gd name="connsiteY29" fmla="*/ 3289514 h 3458282"/>
              <a:gd name="connsiteX30" fmla="*/ 2992826 w 4195515"/>
              <a:gd name="connsiteY30" fmla="*/ 3315232 h 3458282"/>
              <a:gd name="connsiteX31" fmla="*/ 2944607 w 4195515"/>
              <a:gd name="connsiteY31" fmla="*/ 3340950 h 3458282"/>
              <a:gd name="connsiteX32" fmla="*/ 2896387 w 4195515"/>
              <a:gd name="connsiteY32" fmla="*/ 3369880 h 3458282"/>
              <a:gd name="connsiteX33" fmla="*/ 2849773 w 4195515"/>
              <a:gd name="connsiteY33" fmla="*/ 3397205 h 3458282"/>
              <a:gd name="connsiteX34" fmla="*/ 2799948 w 4195515"/>
              <a:gd name="connsiteY34" fmla="*/ 3421314 h 3458282"/>
              <a:gd name="connsiteX35" fmla="*/ 2751728 w 4195515"/>
              <a:gd name="connsiteY35" fmla="*/ 3440603 h 3458282"/>
              <a:gd name="connsiteX36" fmla="*/ 2701901 w 4195515"/>
              <a:gd name="connsiteY36" fmla="*/ 3453462 h 3458282"/>
              <a:gd name="connsiteX37" fmla="*/ 2650468 w 4195515"/>
              <a:gd name="connsiteY37" fmla="*/ 3458282 h 3458282"/>
              <a:gd name="connsiteX38" fmla="*/ 2599033 w 4195515"/>
              <a:gd name="connsiteY38" fmla="*/ 3453462 h 3458282"/>
              <a:gd name="connsiteX39" fmla="*/ 2549206 w 4195515"/>
              <a:gd name="connsiteY39" fmla="*/ 3440603 h 3458282"/>
              <a:gd name="connsiteX40" fmla="*/ 2500988 w 4195515"/>
              <a:gd name="connsiteY40" fmla="*/ 3421314 h 3458282"/>
              <a:gd name="connsiteX41" fmla="*/ 2451161 w 4195515"/>
              <a:gd name="connsiteY41" fmla="*/ 3397205 h 3458282"/>
              <a:gd name="connsiteX42" fmla="*/ 2404547 w 4195515"/>
              <a:gd name="connsiteY42" fmla="*/ 3369880 h 3458282"/>
              <a:gd name="connsiteX43" fmla="*/ 2356329 w 4195515"/>
              <a:gd name="connsiteY43" fmla="*/ 3340950 h 3458282"/>
              <a:gd name="connsiteX44" fmla="*/ 2308108 w 4195515"/>
              <a:gd name="connsiteY44" fmla="*/ 3315232 h 3458282"/>
              <a:gd name="connsiteX45" fmla="*/ 2259890 w 4195515"/>
              <a:gd name="connsiteY45" fmla="*/ 3289514 h 3458282"/>
              <a:gd name="connsiteX46" fmla="*/ 2211671 w 4195515"/>
              <a:gd name="connsiteY46" fmla="*/ 3270228 h 3458282"/>
              <a:gd name="connsiteX47" fmla="*/ 2161844 w 4195515"/>
              <a:gd name="connsiteY47" fmla="*/ 3257368 h 3458282"/>
              <a:gd name="connsiteX48" fmla="*/ 2112017 w 4195515"/>
              <a:gd name="connsiteY48" fmla="*/ 3250939 h 3458282"/>
              <a:gd name="connsiteX49" fmla="*/ 2058973 w 4195515"/>
              <a:gd name="connsiteY49" fmla="*/ 3250939 h 3458282"/>
              <a:gd name="connsiteX50" fmla="*/ 2004325 w 4195515"/>
              <a:gd name="connsiteY50" fmla="*/ 3254155 h 3458282"/>
              <a:gd name="connsiteX51" fmla="*/ 1949677 w 4195515"/>
              <a:gd name="connsiteY51" fmla="*/ 3260582 h 3458282"/>
              <a:gd name="connsiteX52" fmla="*/ 1895027 w 4195515"/>
              <a:gd name="connsiteY52" fmla="*/ 3268620 h 3458282"/>
              <a:gd name="connsiteX53" fmla="*/ 1840378 w 4195515"/>
              <a:gd name="connsiteY53" fmla="*/ 3275049 h 3458282"/>
              <a:gd name="connsiteX54" fmla="*/ 1785730 w 4195515"/>
              <a:gd name="connsiteY54" fmla="*/ 3279871 h 3458282"/>
              <a:gd name="connsiteX55" fmla="*/ 1734297 w 4195515"/>
              <a:gd name="connsiteY55" fmla="*/ 3278264 h 3458282"/>
              <a:gd name="connsiteX56" fmla="*/ 1684471 w 4195515"/>
              <a:gd name="connsiteY56" fmla="*/ 3271835 h 3458282"/>
              <a:gd name="connsiteX57" fmla="*/ 1636250 w 4195515"/>
              <a:gd name="connsiteY57" fmla="*/ 3257368 h 3458282"/>
              <a:gd name="connsiteX58" fmla="*/ 1596067 w 4195515"/>
              <a:gd name="connsiteY58" fmla="*/ 3236473 h 3458282"/>
              <a:gd name="connsiteX59" fmla="*/ 1557491 w 4195515"/>
              <a:gd name="connsiteY59" fmla="*/ 3209148 h 3458282"/>
              <a:gd name="connsiteX60" fmla="*/ 1523738 w 4195515"/>
              <a:gd name="connsiteY60" fmla="*/ 3177002 h 3458282"/>
              <a:gd name="connsiteX61" fmla="*/ 1489983 w 4195515"/>
              <a:gd name="connsiteY61" fmla="*/ 3140035 h 3458282"/>
              <a:gd name="connsiteX62" fmla="*/ 1459445 w 4195515"/>
              <a:gd name="connsiteY62" fmla="*/ 3101459 h 3458282"/>
              <a:gd name="connsiteX63" fmla="*/ 1428906 w 4195515"/>
              <a:gd name="connsiteY63" fmla="*/ 3061275 h 3458282"/>
              <a:gd name="connsiteX64" fmla="*/ 1398367 w 4195515"/>
              <a:gd name="connsiteY64" fmla="*/ 3021094 h 3458282"/>
              <a:gd name="connsiteX65" fmla="*/ 1367829 w 4195515"/>
              <a:gd name="connsiteY65" fmla="*/ 2982518 h 3458282"/>
              <a:gd name="connsiteX66" fmla="*/ 1335681 w 4195515"/>
              <a:gd name="connsiteY66" fmla="*/ 2945550 h 3458282"/>
              <a:gd name="connsiteX67" fmla="*/ 1298713 w 4195515"/>
              <a:gd name="connsiteY67" fmla="*/ 2913403 h 3458282"/>
              <a:gd name="connsiteX68" fmla="*/ 1263351 w 4195515"/>
              <a:gd name="connsiteY68" fmla="*/ 2884471 h 3458282"/>
              <a:gd name="connsiteX69" fmla="*/ 1223169 w 4195515"/>
              <a:gd name="connsiteY69" fmla="*/ 2861970 h 3458282"/>
              <a:gd name="connsiteX70" fmla="*/ 1179771 w 4195515"/>
              <a:gd name="connsiteY70" fmla="*/ 2842681 h 3458282"/>
              <a:gd name="connsiteX71" fmla="*/ 1133160 w 4195515"/>
              <a:gd name="connsiteY71" fmla="*/ 2826609 h 3458282"/>
              <a:gd name="connsiteX72" fmla="*/ 1084939 w 4195515"/>
              <a:gd name="connsiteY72" fmla="*/ 2812143 h 3458282"/>
              <a:gd name="connsiteX73" fmla="*/ 1036721 w 4195515"/>
              <a:gd name="connsiteY73" fmla="*/ 2799284 h 3458282"/>
              <a:gd name="connsiteX74" fmla="*/ 986894 w 4195515"/>
              <a:gd name="connsiteY74" fmla="*/ 2786425 h 3458282"/>
              <a:gd name="connsiteX75" fmla="*/ 940282 w 4195515"/>
              <a:gd name="connsiteY75" fmla="*/ 2771959 h 3458282"/>
              <a:gd name="connsiteX76" fmla="*/ 893668 w 4195515"/>
              <a:gd name="connsiteY76" fmla="*/ 2755886 h 3458282"/>
              <a:gd name="connsiteX77" fmla="*/ 850273 w 4195515"/>
              <a:gd name="connsiteY77" fmla="*/ 2736597 h 3458282"/>
              <a:gd name="connsiteX78" fmla="*/ 811695 w 4195515"/>
              <a:gd name="connsiteY78" fmla="*/ 2712488 h 3458282"/>
              <a:gd name="connsiteX79" fmla="*/ 776334 w 4195515"/>
              <a:gd name="connsiteY79" fmla="*/ 2683556 h 3458282"/>
              <a:gd name="connsiteX80" fmla="*/ 747404 w 4195515"/>
              <a:gd name="connsiteY80" fmla="*/ 2648197 h 3458282"/>
              <a:gd name="connsiteX81" fmla="*/ 723295 w 4195515"/>
              <a:gd name="connsiteY81" fmla="*/ 2609620 h 3458282"/>
              <a:gd name="connsiteX82" fmla="*/ 704006 w 4195515"/>
              <a:gd name="connsiteY82" fmla="*/ 2566222 h 3458282"/>
              <a:gd name="connsiteX83" fmla="*/ 687934 w 4195515"/>
              <a:gd name="connsiteY83" fmla="*/ 2519611 h 3458282"/>
              <a:gd name="connsiteX84" fmla="*/ 673467 w 4195515"/>
              <a:gd name="connsiteY84" fmla="*/ 2472999 h 3458282"/>
              <a:gd name="connsiteX85" fmla="*/ 660609 w 4195515"/>
              <a:gd name="connsiteY85" fmla="*/ 2423172 h 3458282"/>
              <a:gd name="connsiteX86" fmla="*/ 647749 w 4195515"/>
              <a:gd name="connsiteY86" fmla="*/ 2374953 h 3458282"/>
              <a:gd name="connsiteX87" fmla="*/ 633284 w 4195515"/>
              <a:gd name="connsiteY87" fmla="*/ 2326734 h 3458282"/>
              <a:gd name="connsiteX88" fmla="*/ 617211 w 4195515"/>
              <a:gd name="connsiteY88" fmla="*/ 2280120 h 3458282"/>
              <a:gd name="connsiteX89" fmla="*/ 597922 w 4195515"/>
              <a:gd name="connsiteY89" fmla="*/ 2236722 h 3458282"/>
              <a:gd name="connsiteX90" fmla="*/ 575419 w 4195515"/>
              <a:gd name="connsiteY90" fmla="*/ 2196540 h 3458282"/>
              <a:gd name="connsiteX91" fmla="*/ 546490 w 4195515"/>
              <a:gd name="connsiteY91" fmla="*/ 2161179 h 3458282"/>
              <a:gd name="connsiteX92" fmla="*/ 514342 w 4195515"/>
              <a:gd name="connsiteY92" fmla="*/ 2124211 h 3458282"/>
              <a:gd name="connsiteX93" fmla="*/ 477374 w 4195515"/>
              <a:gd name="connsiteY93" fmla="*/ 2092065 h 3458282"/>
              <a:gd name="connsiteX94" fmla="*/ 437190 w 4195515"/>
              <a:gd name="connsiteY94" fmla="*/ 2061526 h 3458282"/>
              <a:gd name="connsiteX95" fmla="*/ 397008 w 4195515"/>
              <a:gd name="connsiteY95" fmla="*/ 2030988 h 3458282"/>
              <a:gd name="connsiteX96" fmla="*/ 356826 w 4195515"/>
              <a:gd name="connsiteY96" fmla="*/ 2000449 h 3458282"/>
              <a:gd name="connsiteX97" fmla="*/ 318249 w 4195515"/>
              <a:gd name="connsiteY97" fmla="*/ 1969908 h 3458282"/>
              <a:gd name="connsiteX98" fmla="*/ 281281 w 4195515"/>
              <a:gd name="connsiteY98" fmla="*/ 1936156 h 3458282"/>
              <a:gd name="connsiteX99" fmla="*/ 249135 w 4195515"/>
              <a:gd name="connsiteY99" fmla="*/ 1902403 h 3458282"/>
              <a:gd name="connsiteX100" fmla="*/ 221811 w 4195515"/>
              <a:gd name="connsiteY100" fmla="*/ 1863826 h 3458282"/>
              <a:gd name="connsiteX101" fmla="*/ 200917 w 4195515"/>
              <a:gd name="connsiteY101" fmla="*/ 1823644 h 3458282"/>
              <a:gd name="connsiteX102" fmla="*/ 186450 w 4195515"/>
              <a:gd name="connsiteY102" fmla="*/ 1775426 h 3458282"/>
              <a:gd name="connsiteX103" fmla="*/ 180021 w 4195515"/>
              <a:gd name="connsiteY103" fmla="*/ 1725598 h 3458282"/>
              <a:gd name="connsiteX104" fmla="*/ 178413 w 4195515"/>
              <a:gd name="connsiteY104" fmla="*/ 1674162 h 3458282"/>
              <a:gd name="connsiteX105" fmla="*/ 183235 w 4195515"/>
              <a:gd name="connsiteY105" fmla="*/ 1619514 h 3458282"/>
              <a:gd name="connsiteX106" fmla="*/ 189664 w 4195515"/>
              <a:gd name="connsiteY106" fmla="*/ 1564866 h 3458282"/>
              <a:gd name="connsiteX107" fmla="*/ 197700 w 4195515"/>
              <a:gd name="connsiteY107" fmla="*/ 1510217 h 3458282"/>
              <a:gd name="connsiteX108" fmla="*/ 204131 w 4195515"/>
              <a:gd name="connsiteY108" fmla="*/ 1455569 h 3458282"/>
              <a:gd name="connsiteX109" fmla="*/ 207346 w 4195515"/>
              <a:gd name="connsiteY109" fmla="*/ 1400920 h 3458282"/>
              <a:gd name="connsiteX110" fmla="*/ 207346 w 4195515"/>
              <a:gd name="connsiteY110" fmla="*/ 1347878 h 3458282"/>
              <a:gd name="connsiteX111" fmla="*/ 200917 w 4195515"/>
              <a:gd name="connsiteY111" fmla="*/ 1298053 h 3458282"/>
              <a:gd name="connsiteX112" fmla="*/ 188057 w 4195515"/>
              <a:gd name="connsiteY112" fmla="*/ 1248225 h 3458282"/>
              <a:gd name="connsiteX113" fmla="*/ 168769 w 4195515"/>
              <a:gd name="connsiteY113" fmla="*/ 1201612 h 3458282"/>
              <a:gd name="connsiteX114" fmla="*/ 144660 w 4195515"/>
              <a:gd name="connsiteY114" fmla="*/ 1153393 h 3458282"/>
              <a:gd name="connsiteX115" fmla="*/ 117334 w 4195515"/>
              <a:gd name="connsiteY115" fmla="*/ 1105175 h 3458282"/>
              <a:gd name="connsiteX116" fmla="*/ 88404 w 4195515"/>
              <a:gd name="connsiteY116" fmla="*/ 1056955 h 3458282"/>
              <a:gd name="connsiteX117" fmla="*/ 61079 w 4195515"/>
              <a:gd name="connsiteY117" fmla="*/ 1010341 h 3458282"/>
              <a:gd name="connsiteX118" fmla="*/ 36968 w 4195515"/>
              <a:gd name="connsiteY118" fmla="*/ 960516 h 3458282"/>
              <a:gd name="connsiteX119" fmla="*/ 17682 w 4195515"/>
              <a:gd name="connsiteY119" fmla="*/ 912296 h 3458282"/>
              <a:gd name="connsiteX120" fmla="*/ 4823 w 4195515"/>
              <a:gd name="connsiteY120" fmla="*/ 862469 h 3458282"/>
              <a:gd name="connsiteX121" fmla="*/ 0 w 4195515"/>
              <a:gd name="connsiteY121" fmla="*/ 811034 h 3458282"/>
              <a:gd name="connsiteX122" fmla="*/ 4823 w 4195515"/>
              <a:gd name="connsiteY122" fmla="*/ 759602 h 3458282"/>
              <a:gd name="connsiteX123" fmla="*/ 17682 w 4195515"/>
              <a:gd name="connsiteY123" fmla="*/ 709775 h 3458282"/>
              <a:gd name="connsiteX124" fmla="*/ 36968 w 4195515"/>
              <a:gd name="connsiteY124" fmla="*/ 661555 h 3458282"/>
              <a:gd name="connsiteX125" fmla="*/ 61079 w 4195515"/>
              <a:gd name="connsiteY125" fmla="*/ 611729 h 3458282"/>
              <a:gd name="connsiteX126" fmla="*/ 88404 w 4195515"/>
              <a:gd name="connsiteY126" fmla="*/ 565116 h 3458282"/>
              <a:gd name="connsiteX127" fmla="*/ 117334 w 4195515"/>
              <a:gd name="connsiteY127" fmla="*/ 516898 h 3458282"/>
              <a:gd name="connsiteX128" fmla="*/ 144660 w 4195515"/>
              <a:gd name="connsiteY128" fmla="*/ 468677 h 3458282"/>
              <a:gd name="connsiteX129" fmla="*/ 168769 w 4195515"/>
              <a:gd name="connsiteY129" fmla="*/ 420458 h 3458282"/>
              <a:gd name="connsiteX130" fmla="*/ 188057 w 4195515"/>
              <a:gd name="connsiteY130" fmla="*/ 373845 h 3458282"/>
              <a:gd name="connsiteX131" fmla="*/ 200917 w 4195515"/>
              <a:gd name="connsiteY131" fmla="*/ 324018 h 3458282"/>
              <a:gd name="connsiteX132" fmla="*/ 207346 w 4195515"/>
              <a:gd name="connsiteY132" fmla="*/ 274193 h 3458282"/>
              <a:gd name="connsiteX133" fmla="*/ 207346 w 4195515"/>
              <a:gd name="connsiteY133" fmla="*/ 221152 h 3458282"/>
              <a:gd name="connsiteX134" fmla="*/ 204131 w 4195515"/>
              <a:gd name="connsiteY134" fmla="*/ 166502 h 3458282"/>
              <a:gd name="connsiteX135" fmla="*/ 197700 w 4195515"/>
              <a:gd name="connsiteY135" fmla="*/ 111854 h 3458282"/>
              <a:gd name="connsiteX136" fmla="*/ 189664 w 4195515"/>
              <a:gd name="connsiteY136" fmla="*/ 57204 h 3458282"/>
              <a:gd name="connsiteX137" fmla="*/ 183235 w 4195515"/>
              <a:gd name="connsiteY137" fmla="*/ 2556 h 3458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195515" h="3458282">
                <a:moveTo>
                  <a:pt x="183009" y="0"/>
                </a:moveTo>
                <a:lnTo>
                  <a:pt x="4195515" y="0"/>
                </a:lnTo>
                <a:lnTo>
                  <a:pt x="4195515" y="2818286"/>
                </a:lnTo>
                <a:lnTo>
                  <a:pt x="4167774" y="2826609"/>
                </a:lnTo>
                <a:lnTo>
                  <a:pt x="4121163" y="2842681"/>
                </a:lnTo>
                <a:lnTo>
                  <a:pt x="4077765" y="2861970"/>
                </a:lnTo>
                <a:lnTo>
                  <a:pt x="4037583" y="2884471"/>
                </a:lnTo>
                <a:lnTo>
                  <a:pt x="4002221" y="2913403"/>
                </a:lnTo>
                <a:lnTo>
                  <a:pt x="3965253" y="2945550"/>
                </a:lnTo>
                <a:lnTo>
                  <a:pt x="3933106" y="2982518"/>
                </a:lnTo>
                <a:lnTo>
                  <a:pt x="3902567" y="3021094"/>
                </a:lnTo>
                <a:lnTo>
                  <a:pt x="3872028" y="3061275"/>
                </a:lnTo>
                <a:lnTo>
                  <a:pt x="3841489" y="3101459"/>
                </a:lnTo>
                <a:lnTo>
                  <a:pt x="3810951" y="3140035"/>
                </a:lnTo>
                <a:lnTo>
                  <a:pt x="3777197" y="3177002"/>
                </a:lnTo>
                <a:lnTo>
                  <a:pt x="3743442" y="3209148"/>
                </a:lnTo>
                <a:lnTo>
                  <a:pt x="3704868" y="3236473"/>
                </a:lnTo>
                <a:lnTo>
                  <a:pt x="3664685" y="3257368"/>
                </a:lnTo>
                <a:lnTo>
                  <a:pt x="3616464" y="3271835"/>
                </a:lnTo>
                <a:lnTo>
                  <a:pt x="3566637" y="3278264"/>
                </a:lnTo>
                <a:lnTo>
                  <a:pt x="3515204" y="3279871"/>
                </a:lnTo>
                <a:lnTo>
                  <a:pt x="3460555" y="3275049"/>
                </a:lnTo>
                <a:lnTo>
                  <a:pt x="3405907" y="3268620"/>
                </a:lnTo>
                <a:lnTo>
                  <a:pt x="3351257" y="3260582"/>
                </a:lnTo>
                <a:lnTo>
                  <a:pt x="3296609" y="3254155"/>
                </a:lnTo>
                <a:lnTo>
                  <a:pt x="3241959" y="3250939"/>
                </a:lnTo>
                <a:lnTo>
                  <a:pt x="3188917" y="3250939"/>
                </a:lnTo>
                <a:lnTo>
                  <a:pt x="3139092" y="3257368"/>
                </a:lnTo>
                <a:lnTo>
                  <a:pt x="3087658" y="3270228"/>
                </a:lnTo>
                <a:lnTo>
                  <a:pt x="3041045" y="3289514"/>
                </a:lnTo>
                <a:lnTo>
                  <a:pt x="2992826" y="3315232"/>
                </a:lnTo>
                <a:lnTo>
                  <a:pt x="2944607" y="3340950"/>
                </a:lnTo>
                <a:lnTo>
                  <a:pt x="2896387" y="3369880"/>
                </a:lnTo>
                <a:lnTo>
                  <a:pt x="2849773" y="3397205"/>
                </a:lnTo>
                <a:lnTo>
                  <a:pt x="2799948" y="3421314"/>
                </a:lnTo>
                <a:lnTo>
                  <a:pt x="2751728" y="3440603"/>
                </a:lnTo>
                <a:lnTo>
                  <a:pt x="2701901" y="3453462"/>
                </a:lnTo>
                <a:lnTo>
                  <a:pt x="2650468" y="3458282"/>
                </a:lnTo>
                <a:lnTo>
                  <a:pt x="2599033" y="3453462"/>
                </a:lnTo>
                <a:lnTo>
                  <a:pt x="2549206" y="3440603"/>
                </a:lnTo>
                <a:lnTo>
                  <a:pt x="2500988" y="3421314"/>
                </a:lnTo>
                <a:lnTo>
                  <a:pt x="2451161" y="3397205"/>
                </a:lnTo>
                <a:lnTo>
                  <a:pt x="2404547" y="3369880"/>
                </a:lnTo>
                <a:lnTo>
                  <a:pt x="2356329" y="3340950"/>
                </a:lnTo>
                <a:lnTo>
                  <a:pt x="2308108" y="3315232"/>
                </a:lnTo>
                <a:lnTo>
                  <a:pt x="2259890" y="3289514"/>
                </a:lnTo>
                <a:lnTo>
                  <a:pt x="2211671" y="3270228"/>
                </a:lnTo>
                <a:lnTo>
                  <a:pt x="2161844" y="3257368"/>
                </a:lnTo>
                <a:lnTo>
                  <a:pt x="2112017" y="3250939"/>
                </a:lnTo>
                <a:lnTo>
                  <a:pt x="2058973" y="3250939"/>
                </a:lnTo>
                <a:lnTo>
                  <a:pt x="2004325" y="3254155"/>
                </a:lnTo>
                <a:lnTo>
                  <a:pt x="1949677" y="3260582"/>
                </a:lnTo>
                <a:lnTo>
                  <a:pt x="1895027" y="3268620"/>
                </a:lnTo>
                <a:lnTo>
                  <a:pt x="1840378" y="3275049"/>
                </a:lnTo>
                <a:lnTo>
                  <a:pt x="1785730" y="3279871"/>
                </a:lnTo>
                <a:lnTo>
                  <a:pt x="1734297" y="3278264"/>
                </a:lnTo>
                <a:lnTo>
                  <a:pt x="1684471" y="3271835"/>
                </a:lnTo>
                <a:lnTo>
                  <a:pt x="1636250" y="3257368"/>
                </a:lnTo>
                <a:lnTo>
                  <a:pt x="1596067" y="3236473"/>
                </a:lnTo>
                <a:lnTo>
                  <a:pt x="1557491" y="3209148"/>
                </a:lnTo>
                <a:lnTo>
                  <a:pt x="1523738" y="3177002"/>
                </a:lnTo>
                <a:lnTo>
                  <a:pt x="1489983" y="3140035"/>
                </a:lnTo>
                <a:lnTo>
                  <a:pt x="1459445" y="3101459"/>
                </a:lnTo>
                <a:lnTo>
                  <a:pt x="1428906" y="3061275"/>
                </a:lnTo>
                <a:lnTo>
                  <a:pt x="1398367" y="3021094"/>
                </a:lnTo>
                <a:lnTo>
                  <a:pt x="1367829" y="2982518"/>
                </a:lnTo>
                <a:lnTo>
                  <a:pt x="1335681" y="2945550"/>
                </a:lnTo>
                <a:lnTo>
                  <a:pt x="1298713" y="2913403"/>
                </a:lnTo>
                <a:lnTo>
                  <a:pt x="1263351" y="2884471"/>
                </a:lnTo>
                <a:lnTo>
                  <a:pt x="1223169" y="2861970"/>
                </a:lnTo>
                <a:lnTo>
                  <a:pt x="1179771" y="2842681"/>
                </a:lnTo>
                <a:lnTo>
                  <a:pt x="1133160" y="2826609"/>
                </a:lnTo>
                <a:lnTo>
                  <a:pt x="1084939" y="2812143"/>
                </a:lnTo>
                <a:lnTo>
                  <a:pt x="1036721" y="2799284"/>
                </a:lnTo>
                <a:lnTo>
                  <a:pt x="986894" y="2786425"/>
                </a:lnTo>
                <a:lnTo>
                  <a:pt x="940282" y="2771959"/>
                </a:lnTo>
                <a:lnTo>
                  <a:pt x="893668" y="2755886"/>
                </a:lnTo>
                <a:lnTo>
                  <a:pt x="850273" y="2736597"/>
                </a:lnTo>
                <a:lnTo>
                  <a:pt x="811695" y="2712488"/>
                </a:lnTo>
                <a:lnTo>
                  <a:pt x="776334" y="2683556"/>
                </a:lnTo>
                <a:lnTo>
                  <a:pt x="747404" y="2648197"/>
                </a:lnTo>
                <a:lnTo>
                  <a:pt x="723295" y="2609620"/>
                </a:lnTo>
                <a:lnTo>
                  <a:pt x="704006" y="2566222"/>
                </a:lnTo>
                <a:lnTo>
                  <a:pt x="687934" y="2519611"/>
                </a:lnTo>
                <a:lnTo>
                  <a:pt x="673467" y="2472999"/>
                </a:lnTo>
                <a:lnTo>
                  <a:pt x="660609" y="2423172"/>
                </a:lnTo>
                <a:lnTo>
                  <a:pt x="647749" y="2374953"/>
                </a:lnTo>
                <a:lnTo>
                  <a:pt x="633284" y="2326734"/>
                </a:lnTo>
                <a:lnTo>
                  <a:pt x="617211" y="2280120"/>
                </a:lnTo>
                <a:lnTo>
                  <a:pt x="597922" y="2236722"/>
                </a:lnTo>
                <a:lnTo>
                  <a:pt x="575419" y="2196540"/>
                </a:lnTo>
                <a:lnTo>
                  <a:pt x="546490" y="2161179"/>
                </a:lnTo>
                <a:lnTo>
                  <a:pt x="514342" y="2124211"/>
                </a:lnTo>
                <a:lnTo>
                  <a:pt x="477374" y="2092065"/>
                </a:lnTo>
                <a:lnTo>
                  <a:pt x="437190" y="2061526"/>
                </a:lnTo>
                <a:lnTo>
                  <a:pt x="397008" y="2030988"/>
                </a:lnTo>
                <a:lnTo>
                  <a:pt x="356826" y="2000449"/>
                </a:lnTo>
                <a:lnTo>
                  <a:pt x="318249" y="1969908"/>
                </a:lnTo>
                <a:lnTo>
                  <a:pt x="281281" y="1936156"/>
                </a:lnTo>
                <a:lnTo>
                  <a:pt x="249135" y="1902403"/>
                </a:lnTo>
                <a:lnTo>
                  <a:pt x="221811" y="1863826"/>
                </a:lnTo>
                <a:lnTo>
                  <a:pt x="200917" y="1823644"/>
                </a:lnTo>
                <a:lnTo>
                  <a:pt x="186450" y="1775426"/>
                </a:lnTo>
                <a:lnTo>
                  <a:pt x="180021" y="1725598"/>
                </a:lnTo>
                <a:lnTo>
                  <a:pt x="178413" y="1674162"/>
                </a:lnTo>
                <a:lnTo>
                  <a:pt x="183235" y="1619514"/>
                </a:lnTo>
                <a:lnTo>
                  <a:pt x="189664" y="1564866"/>
                </a:lnTo>
                <a:lnTo>
                  <a:pt x="197700" y="1510217"/>
                </a:lnTo>
                <a:lnTo>
                  <a:pt x="204131" y="1455569"/>
                </a:lnTo>
                <a:lnTo>
                  <a:pt x="207346" y="1400920"/>
                </a:lnTo>
                <a:lnTo>
                  <a:pt x="207346" y="1347878"/>
                </a:lnTo>
                <a:lnTo>
                  <a:pt x="200917" y="1298053"/>
                </a:lnTo>
                <a:lnTo>
                  <a:pt x="188057" y="1248225"/>
                </a:lnTo>
                <a:lnTo>
                  <a:pt x="168769" y="1201612"/>
                </a:lnTo>
                <a:lnTo>
                  <a:pt x="144660" y="1153393"/>
                </a:lnTo>
                <a:lnTo>
                  <a:pt x="117334" y="1105175"/>
                </a:lnTo>
                <a:lnTo>
                  <a:pt x="88404" y="1056955"/>
                </a:lnTo>
                <a:lnTo>
                  <a:pt x="61079" y="1010341"/>
                </a:lnTo>
                <a:lnTo>
                  <a:pt x="36968" y="960516"/>
                </a:lnTo>
                <a:lnTo>
                  <a:pt x="17682" y="912296"/>
                </a:lnTo>
                <a:lnTo>
                  <a:pt x="4823" y="862469"/>
                </a:lnTo>
                <a:lnTo>
                  <a:pt x="0" y="811034"/>
                </a:lnTo>
                <a:lnTo>
                  <a:pt x="4823" y="759602"/>
                </a:lnTo>
                <a:lnTo>
                  <a:pt x="17682" y="709775"/>
                </a:lnTo>
                <a:lnTo>
                  <a:pt x="36968" y="661555"/>
                </a:lnTo>
                <a:lnTo>
                  <a:pt x="61079" y="611729"/>
                </a:lnTo>
                <a:lnTo>
                  <a:pt x="88404" y="565116"/>
                </a:lnTo>
                <a:lnTo>
                  <a:pt x="117334" y="516898"/>
                </a:lnTo>
                <a:lnTo>
                  <a:pt x="144660" y="468677"/>
                </a:lnTo>
                <a:lnTo>
                  <a:pt x="168769" y="420458"/>
                </a:lnTo>
                <a:lnTo>
                  <a:pt x="188057" y="373845"/>
                </a:lnTo>
                <a:lnTo>
                  <a:pt x="200917" y="324018"/>
                </a:lnTo>
                <a:lnTo>
                  <a:pt x="207346" y="274193"/>
                </a:lnTo>
                <a:lnTo>
                  <a:pt x="207346" y="221152"/>
                </a:lnTo>
                <a:lnTo>
                  <a:pt x="204131" y="166502"/>
                </a:lnTo>
                <a:lnTo>
                  <a:pt x="197700" y="111854"/>
                </a:lnTo>
                <a:lnTo>
                  <a:pt x="189664" y="57204"/>
                </a:lnTo>
                <a:lnTo>
                  <a:pt x="183235" y="2556"/>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pic>
        <p:nvPicPr>
          <p:cNvPr id="7" name="Picture 6"/>
          <p:cNvPicPr>
            <a:picLocks noChangeAspect="1"/>
          </p:cNvPicPr>
          <p:nvPr/>
        </p:nvPicPr>
        <p:blipFill>
          <a:blip r:embed="rId4"/>
          <a:stretch>
            <a:fillRect/>
          </a:stretch>
        </p:blipFill>
        <p:spPr>
          <a:xfrm>
            <a:off x="9295114" y="179499"/>
            <a:ext cx="2222155" cy="2237036"/>
          </a:xfrm>
          <a:prstGeom prst="rect">
            <a:avLst/>
          </a:prstGeom>
        </p:spPr>
      </p:pic>
      <p:sp>
        <p:nvSpPr>
          <p:cNvPr id="13" name="Freeform: Shape 17">
            <a:extLst>
              <a:ext uri="{FF2B5EF4-FFF2-40B4-BE49-F238E27FC236}">
                <a16:creationId xmlns:a16="http://schemas.microsoft.com/office/drawing/2014/main" id="{692FBBA0-59FA-484D-85B7-790B24ED22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38143" y="2721656"/>
            <a:ext cx="3235572" cy="3231640"/>
          </a:xfrm>
          <a:custGeom>
            <a:avLst/>
            <a:gdLst>
              <a:gd name="connsiteX0" fmla="*/ 3095991 w 6191980"/>
              <a:gd name="connsiteY0" fmla="*/ 0 h 6184462"/>
              <a:gd name="connsiteX1" fmla="*/ 3156069 w 6191980"/>
              <a:gd name="connsiteY1" fmla="*/ 5631 h 6184462"/>
              <a:gd name="connsiteX2" fmla="*/ 3214272 w 6191980"/>
              <a:gd name="connsiteY2" fmla="*/ 20652 h 6184462"/>
              <a:gd name="connsiteX3" fmla="*/ 3270598 w 6191980"/>
              <a:gd name="connsiteY3" fmla="*/ 43182 h 6184462"/>
              <a:gd name="connsiteX4" fmla="*/ 3328798 w 6191980"/>
              <a:gd name="connsiteY4" fmla="*/ 71344 h 6184462"/>
              <a:gd name="connsiteX5" fmla="*/ 3383247 w 6191980"/>
              <a:gd name="connsiteY5" fmla="*/ 103262 h 6184462"/>
              <a:gd name="connsiteX6" fmla="*/ 3439573 w 6191980"/>
              <a:gd name="connsiteY6" fmla="*/ 137057 h 6184462"/>
              <a:gd name="connsiteX7" fmla="*/ 3495897 w 6191980"/>
              <a:gd name="connsiteY7" fmla="*/ 167096 h 6184462"/>
              <a:gd name="connsiteX8" fmla="*/ 3552221 w 6191980"/>
              <a:gd name="connsiteY8" fmla="*/ 197137 h 6184462"/>
              <a:gd name="connsiteX9" fmla="*/ 3606669 w 6191980"/>
              <a:gd name="connsiteY9" fmla="*/ 219666 h 6184462"/>
              <a:gd name="connsiteX10" fmla="*/ 3666749 w 6191980"/>
              <a:gd name="connsiteY10" fmla="*/ 234686 h 6184462"/>
              <a:gd name="connsiteX11" fmla="*/ 3724950 w 6191980"/>
              <a:gd name="connsiteY11" fmla="*/ 242197 h 6184462"/>
              <a:gd name="connsiteX12" fmla="*/ 3786907 w 6191980"/>
              <a:gd name="connsiteY12" fmla="*/ 242197 h 6184462"/>
              <a:gd name="connsiteX13" fmla="*/ 3850743 w 6191980"/>
              <a:gd name="connsiteY13" fmla="*/ 238443 h 6184462"/>
              <a:gd name="connsiteX14" fmla="*/ 3914577 w 6191980"/>
              <a:gd name="connsiteY14" fmla="*/ 230932 h 6184462"/>
              <a:gd name="connsiteX15" fmla="*/ 3978413 w 6191980"/>
              <a:gd name="connsiteY15" fmla="*/ 221545 h 6184462"/>
              <a:gd name="connsiteX16" fmla="*/ 4042247 w 6191980"/>
              <a:gd name="connsiteY16" fmla="*/ 214035 h 6184462"/>
              <a:gd name="connsiteX17" fmla="*/ 4106083 w 6191980"/>
              <a:gd name="connsiteY17" fmla="*/ 208401 h 6184462"/>
              <a:gd name="connsiteX18" fmla="*/ 4166161 w 6191980"/>
              <a:gd name="connsiteY18" fmla="*/ 210279 h 6184462"/>
              <a:gd name="connsiteX19" fmla="*/ 4224364 w 6191980"/>
              <a:gd name="connsiteY19" fmla="*/ 217789 h 6184462"/>
              <a:gd name="connsiteX20" fmla="*/ 4280690 w 6191980"/>
              <a:gd name="connsiteY20" fmla="*/ 234686 h 6184462"/>
              <a:gd name="connsiteX21" fmla="*/ 4327628 w 6191980"/>
              <a:gd name="connsiteY21" fmla="*/ 259094 h 6184462"/>
              <a:gd name="connsiteX22" fmla="*/ 4372686 w 6191980"/>
              <a:gd name="connsiteY22" fmla="*/ 291012 h 6184462"/>
              <a:gd name="connsiteX23" fmla="*/ 4412114 w 6191980"/>
              <a:gd name="connsiteY23" fmla="*/ 328561 h 6184462"/>
              <a:gd name="connsiteX24" fmla="*/ 4451542 w 6191980"/>
              <a:gd name="connsiteY24" fmla="*/ 371743 h 6184462"/>
              <a:gd name="connsiteX25" fmla="*/ 4487214 w 6191980"/>
              <a:gd name="connsiteY25" fmla="*/ 416803 h 6184462"/>
              <a:gd name="connsiteX26" fmla="*/ 4522886 w 6191980"/>
              <a:gd name="connsiteY26" fmla="*/ 463741 h 6184462"/>
              <a:gd name="connsiteX27" fmla="*/ 4558559 w 6191980"/>
              <a:gd name="connsiteY27" fmla="*/ 510678 h 6184462"/>
              <a:gd name="connsiteX28" fmla="*/ 4594231 w 6191980"/>
              <a:gd name="connsiteY28" fmla="*/ 555737 h 6184462"/>
              <a:gd name="connsiteX29" fmla="*/ 4631782 w 6191980"/>
              <a:gd name="connsiteY29" fmla="*/ 598919 h 6184462"/>
              <a:gd name="connsiteX30" fmla="*/ 4674964 w 6191980"/>
              <a:gd name="connsiteY30" fmla="*/ 636471 h 6184462"/>
              <a:gd name="connsiteX31" fmla="*/ 4716270 w 6191980"/>
              <a:gd name="connsiteY31" fmla="*/ 670266 h 6184462"/>
              <a:gd name="connsiteX32" fmla="*/ 4763206 w 6191980"/>
              <a:gd name="connsiteY32" fmla="*/ 696549 h 6184462"/>
              <a:gd name="connsiteX33" fmla="*/ 4813899 w 6191980"/>
              <a:gd name="connsiteY33" fmla="*/ 719079 h 6184462"/>
              <a:gd name="connsiteX34" fmla="*/ 4868345 w 6191980"/>
              <a:gd name="connsiteY34" fmla="*/ 737854 h 6184462"/>
              <a:gd name="connsiteX35" fmla="*/ 4924669 w 6191980"/>
              <a:gd name="connsiteY35" fmla="*/ 754751 h 6184462"/>
              <a:gd name="connsiteX36" fmla="*/ 4980995 w 6191980"/>
              <a:gd name="connsiteY36" fmla="*/ 769772 h 6184462"/>
              <a:gd name="connsiteX37" fmla="*/ 5039198 w 6191980"/>
              <a:gd name="connsiteY37" fmla="*/ 784792 h 6184462"/>
              <a:gd name="connsiteX38" fmla="*/ 5093644 w 6191980"/>
              <a:gd name="connsiteY38" fmla="*/ 801690 h 6184462"/>
              <a:gd name="connsiteX39" fmla="*/ 5148091 w 6191980"/>
              <a:gd name="connsiteY39" fmla="*/ 820464 h 6184462"/>
              <a:gd name="connsiteX40" fmla="*/ 5198784 w 6191980"/>
              <a:gd name="connsiteY40" fmla="*/ 842995 h 6184462"/>
              <a:gd name="connsiteX41" fmla="*/ 5243845 w 6191980"/>
              <a:gd name="connsiteY41" fmla="*/ 871157 h 6184462"/>
              <a:gd name="connsiteX42" fmla="*/ 5285151 w 6191980"/>
              <a:gd name="connsiteY42" fmla="*/ 904952 h 6184462"/>
              <a:gd name="connsiteX43" fmla="*/ 5318944 w 6191980"/>
              <a:gd name="connsiteY43" fmla="*/ 946257 h 6184462"/>
              <a:gd name="connsiteX44" fmla="*/ 5347108 w 6191980"/>
              <a:gd name="connsiteY44" fmla="*/ 991317 h 6184462"/>
              <a:gd name="connsiteX45" fmla="*/ 5369636 w 6191980"/>
              <a:gd name="connsiteY45" fmla="*/ 1042007 h 6184462"/>
              <a:gd name="connsiteX46" fmla="*/ 5388410 w 6191980"/>
              <a:gd name="connsiteY46" fmla="*/ 1096456 h 6184462"/>
              <a:gd name="connsiteX47" fmla="*/ 5405308 w 6191980"/>
              <a:gd name="connsiteY47" fmla="*/ 1150903 h 6184462"/>
              <a:gd name="connsiteX48" fmla="*/ 5420328 w 6191980"/>
              <a:gd name="connsiteY48" fmla="*/ 1209105 h 6184462"/>
              <a:gd name="connsiteX49" fmla="*/ 5435349 w 6191980"/>
              <a:gd name="connsiteY49" fmla="*/ 1265429 h 6184462"/>
              <a:gd name="connsiteX50" fmla="*/ 5452246 w 6191980"/>
              <a:gd name="connsiteY50" fmla="*/ 1321755 h 6184462"/>
              <a:gd name="connsiteX51" fmla="*/ 5471021 w 6191980"/>
              <a:gd name="connsiteY51" fmla="*/ 1376203 h 6184462"/>
              <a:gd name="connsiteX52" fmla="*/ 5493550 w 6191980"/>
              <a:gd name="connsiteY52" fmla="*/ 1426896 h 6184462"/>
              <a:gd name="connsiteX53" fmla="*/ 5519836 w 6191980"/>
              <a:gd name="connsiteY53" fmla="*/ 1473832 h 6184462"/>
              <a:gd name="connsiteX54" fmla="*/ 5553632 w 6191980"/>
              <a:gd name="connsiteY54" fmla="*/ 1515138 h 6184462"/>
              <a:gd name="connsiteX55" fmla="*/ 5591181 w 6191980"/>
              <a:gd name="connsiteY55" fmla="*/ 1558320 h 6184462"/>
              <a:gd name="connsiteX56" fmla="*/ 5634364 w 6191980"/>
              <a:gd name="connsiteY56" fmla="*/ 1595869 h 6184462"/>
              <a:gd name="connsiteX57" fmla="*/ 5679425 w 6191980"/>
              <a:gd name="connsiteY57" fmla="*/ 1631541 h 6184462"/>
              <a:gd name="connsiteX58" fmla="*/ 5728238 w 6191980"/>
              <a:gd name="connsiteY58" fmla="*/ 1667213 h 6184462"/>
              <a:gd name="connsiteX59" fmla="*/ 5775175 w 6191980"/>
              <a:gd name="connsiteY59" fmla="*/ 1702885 h 6184462"/>
              <a:gd name="connsiteX60" fmla="*/ 5820236 w 6191980"/>
              <a:gd name="connsiteY60" fmla="*/ 1738560 h 6184462"/>
              <a:gd name="connsiteX61" fmla="*/ 5863416 w 6191980"/>
              <a:gd name="connsiteY61" fmla="*/ 1777986 h 6184462"/>
              <a:gd name="connsiteX62" fmla="*/ 5900968 w 6191980"/>
              <a:gd name="connsiteY62" fmla="*/ 1817414 h 6184462"/>
              <a:gd name="connsiteX63" fmla="*/ 5932886 w 6191980"/>
              <a:gd name="connsiteY63" fmla="*/ 1862474 h 6184462"/>
              <a:gd name="connsiteX64" fmla="*/ 5957294 w 6191980"/>
              <a:gd name="connsiteY64" fmla="*/ 1909410 h 6184462"/>
              <a:gd name="connsiteX65" fmla="*/ 5974191 w 6191980"/>
              <a:gd name="connsiteY65" fmla="*/ 1965736 h 6184462"/>
              <a:gd name="connsiteX66" fmla="*/ 5981700 w 6191980"/>
              <a:gd name="connsiteY66" fmla="*/ 2023938 h 6184462"/>
              <a:gd name="connsiteX67" fmla="*/ 5983578 w 6191980"/>
              <a:gd name="connsiteY67" fmla="*/ 2084018 h 6184462"/>
              <a:gd name="connsiteX68" fmla="*/ 5977945 w 6191980"/>
              <a:gd name="connsiteY68" fmla="*/ 2147852 h 6184462"/>
              <a:gd name="connsiteX69" fmla="*/ 5970435 w 6191980"/>
              <a:gd name="connsiteY69" fmla="*/ 2211686 h 6184462"/>
              <a:gd name="connsiteX70" fmla="*/ 5961048 w 6191980"/>
              <a:gd name="connsiteY70" fmla="*/ 2275522 h 6184462"/>
              <a:gd name="connsiteX71" fmla="*/ 5953538 w 6191980"/>
              <a:gd name="connsiteY71" fmla="*/ 2339356 h 6184462"/>
              <a:gd name="connsiteX72" fmla="*/ 5949784 w 6191980"/>
              <a:gd name="connsiteY72" fmla="*/ 2403192 h 6184462"/>
              <a:gd name="connsiteX73" fmla="*/ 5949784 w 6191980"/>
              <a:gd name="connsiteY73" fmla="*/ 2465149 h 6184462"/>
              <a:gd name="connsiteX74" fmla="*/ 5957294 w 6191980"/>
              <a:gd name="connsiteY74" fmla="*/ 2523350 h 6184462"/>
              <a:gd name="connsiteX75" fmla="*/ 5972312 w 6191980"/>
              <a:gd name="connsiteY75" fmla="*/ 2581552 h 6184462"/>
              <a:gd name="connsiteX76" fmla="*/ 5994843 w 6191980"/>
              <a:gd name="connsiteY76" fmla="*/ 2636001 h 6184462"/>
              <a:gd name="connsiteX77" fmla="*/ 6024884 w 6191980"/>
              <a:gd name="connsiteY77" fmla="*/ 2692325 h 6184462"/>
              <a:gd name="connsiteX78" fmla="*/ 6054922 w 6191980"/>
              <a:gd name="connsiteY78" fmla="*/ 2748651 h 6184462"/>
              <a:gd name="connsiteX79" fmla="*/ 6088718 w 6191980"/>
              <a:gd name="connsiteY79" fmla="*/ 2804974 h 6184462"/>
              <a:gd name="connsiteX80" fmla="*/ 6120634 w 6191980"/>
              <a:gd name="connsiteY80" fmla="*/ 2859423 h 6184462"/>
              <a:gd name="connsiteX81" fmla="*/ 6148798 w 6191980"/>
              <a:gd name="connsiteY81" fmla="*/ 2917624 h 6184462"/>
              <a:gd name="connsiteX82" fmla="*/ 6171326 w 6191980"/>
              <a:gd name="connsiteY82" fmla="*/ 2973950 h 6184462"/>
              <a:gd name="connsiteX83" fmla="*/ 6186347 w 6191980"/>
              <a:gd name="connsiteY83" fmla="*/ 3032152 h 6184462"/>
              <a:gd name="connsiteX84" fmla="*/ 6191980 w 6191980"/>
              <a:gd name="connsiteY84" fmla="*/ 3092230 h 6184462"/>
              <a:gd name="connsiteX85" fmla="*/ 6186347 w 6191980"/>
              <a:gd name="connsiteY85" fmla="*/ 3152310 h 6184462"/>
              <a:gd name="connsiteX86" fmla="*/ 6171326 w 6191980"/>
              <a:gd name="connsiteY86" fmla="*/ 3210513 h 6184462"/>
              <a:gd name="connsiteX87" fmla="*/ 6148798 w 6191980"/>
              <a:gd name="connsiteY87" fmla="*/ 3266839 h 6184462"/>
              <a:gd name="connsiteX88" fmla="*/ 6120634 w 6191980"/>
              <a:gd name="connsiteY88" fmla="*/ 3325039 h 6184462"/>
              <a:gd name="connsiteX89" fmla="*/ 6088718 w 6191980"/>
              <a:gd name="connsiteY89" fmla="*/ 3379488 h 6184462"/>
              <a:gd name="connsiteX90" fmla="*/ 6054922 w 6191980"/>
              <a:gd name="connsiteY90" fmla="*/ 3435814 h 6184462"/>
              <a:gd name="connsiteX91" fmla="*/ 6024884 w 6191980"/>
              <a:gd name="connsiteY91" fmla="*/ 3492137 h 6184462"/>
              <a:gd name="connsiteX92" fmla="*/ 5994843 w 6191980"/>
              <a:gd name="connsiteY92" fmla="*/ 3548461 h 6184462"/>
              <a:gd name="connsiteX93" fmla="*/ 5972312 w 6191980"/>
              <a:gd name="connsiteY93" fmla="*/ 3602910 h 6184462"/>
              <a:gd name="connsiteX94" fmla="*/ 5957294 w 6191980"/>
              <a:gd name="connsiteY94" fmla="*/ 3661113 h 6184462"/>
              <a:gd name="connsiteX95" fmla="*/ 5949784 w 6191980"/>
              <a:gd name="connsiteY95" fmla="*/ 3719313 h 6184462"/>
              <a:gd name="connsiteX96" fmla="*/ 5949784 w 6191980"/>
              <a:gd name="connsiteY96" fmla="*/ 3781272 h 6184462"/>
              <a:gd name="connsiteX97" fmla="*/ 5953538 w 6191980"/>
              <a:gd name="connsiteY97" fmla="*/ 3845106 h 6184462"/>
              <a:gd name="connsiteX98" fmla="*/ 5961048 w 6191980"/>
              <a:gd name="connsiteY98" fmla="*/ 3908940 h 6184462"/>
              <a:gd name="connsiteX99" fmla="*/ 5970435 w 6191980"/>
              <a:gd name="connsiteY99" fmla="*/ 3972776 h 6184462"/>
              <a:gd name="connsiteX100" fmla="*/ 5977945 w 6191980"/>
              <a:gd name="connsiteY100" fmla="*/ 4036610 h 6184462"/>
              <a:gd name="connsiteX101" fmla="*/ 5983578 w 6191980"/>
              <a:gd name="connsiteY101" fmla="*/ 4100444 h 6184462"/>
              <a:gd name="connsiteX102" fmla="*/ 5981700 w 6191980"/>
              <a:gd name="connsiteY102" fmla="*/ 4160526 h 6184462"/>
              <a:gd name="connsiteX103" fmla="*/ 5974191 w 6191980"/>
              <a:gd name="connsiteY103" fmla="*/ 4218729 h 6184462"/>
              <a:gd name="connsiteX104" fmla="*/ 5957294 w 6191980"/>
              <a:gd name="connsiteY104" fmla="*/ 4275053 h 6184462"/>
              <a:gd name="connsiteX105" fmla="*/ 5932886 w 6191980"/>
              <a:gd name="connsiteY105" fmla="*/ 4321989 h 6184462"/>
              <a:gd name="connsiteX106" fmla="*/ 5900968 w 6191980"/>
              <a:gd name="connsiteY106" fmla="*/ 4367050 h 6184462"/>
              <a:gd name="connsiteX107" fmla="*/ 5863416 w 6191980"/>
              <a:gd name="connsiteY107" fmla="*/ 4406477 h 6184462"/>
              <a:gd name="connsiteX108" fmla="*/ 5820236 w 6191980"/>
              <a:gd name="connsiteY108" fmla="*/ 4445903 h 6184462"/>
              <a:gd name="connsiteX109" fmla="*/ 5775175 w 6191980"/>
              <a:gd name="connsiteY109" fmla="*/ 4481577 h 6184462"/>
              <a:gd name="connsiteX110" fmla="*/ 5728238 w 6191980"/>
              <a:gd name="connsiteY110" fmla="*/ 4517249 h 6184462"/>
              <a:gd name="connsiteX111" fmla="*/ 5679425 w 6191980"/>
              <a:gd name="connsiteY111" fmla="*/ 4552921 h 6184462"/>
              <a:gd name="connsiteX112" fmla="*/ 5634364 w 6191980"/>
              <a:gd name="connsiteY112" fmla="*/ 4588593 h 6184462"/>
              <a:gd name="connsiteX113" fmla="*/ 5591181 w 6191980"/>
              <a:gd name="connsiteY113" fmla="*/ 4626142 h 6184462"/>
              <a:gd name="connsiteX114" fmla="*/ 5553632 w 6191980"/>
              <a:gd name="connsiteY114" fmla="*/ 4669325 h 6184462"/>
              <a:gd name="connsiteX115" fmla="*/ 5519836 w 6191980"/>
              <a:gd name="connsiteY115" fmla="*/ 4710630 h 6184462"/>
              <a:gd name="connsiteX116" fmla="*/ 5493550 w 6191980"/>
              <a:gd name="connsiteY116" fmla="*/ 4757566 h 6184462"/>
              <a:gd name="connsiteX117" fmla="*/ 5471021 w 6191980"/>
              <a:gd name="connsiteY117" fmla="*/ 4808259 h 6184462"/>
              <a:gd name="connsiteX118" fmla="*/ 5452246 w 6191980"/>
              <a:gd name="connsiteY118" fmla="*/ 4862708 h 6184462"/>
              <a:gd name="connsiteX119" fmla="*/ 5435349 w 6191980"/>
              <a:gd name="connsiteY119" fmla="*/ 4919033 h 6184462"/>
              <a:gd name="connsiteX120" fmla="*/ 5420328 w 6191980"/>
              <a:gd name="connsiteY120" fmla="*/ 4975357 h 6184462"/>
              <a:gd name="connsiteX121" fmla="*/ 5405308 w 6191980"/>
              <a:gd name="connsiteY121" fmla="*/ 5033560 h 6184462"/>
              <a:gd name="connsiteX122" fmla="*/ 5388410 w 6191980"/>
              <a:gd name="connsiteY122" fmla="*/ 5088007 h 6184462"/>
              <a:gd name="connsiteX123" fmla="*/ 5369636 w 6191980"/>
              <a:gd name="connsiteY123" fmla="*/ 5142453 h 6184462"/>
              <a:gd name="connsiteX124" fmla="*/ 5347108 w 6191980"/>
              <a:gd name="connsiteY124" fmla="*/ 5193146 h 6184462"/>
              <a:gd name="connsiteX125" fmla="*/ 5318944 w 6191980"/>
              <a:gd name="connsiteY125" fmla="*/ 5238207 h 6184462"/>
              <a:gd name="connsiteX126" fmla="*/ 5285151 w 6191980"/>
              <a:gd name="connsiteY126" fmla="*/ 5279510 h 6184462"/>
              <a:gd name="connsiteX127" fmla="*/ 5243845 w 6191980"/>
              <a:gd name="connsiteY127" fmla="*/ 5313305 h 6184462"/>
              <a:gd name="connsiteX128" fmla="*/ 5198784 w 6191980"/>
              <a:gd name="connsiteY128" fmla="*/ 5341467 h 6184462"/>
              <a:gd name="connsiteX129" fmla="*/ 5148091 w 6191980"/>
              <a:gd name="connsiteY129" fmla="*/ 5363998 h 6184462"/>
              <a:gd name="connsiteX130" fmla="*/ 5093644 w 6191980"/>
              <a:gd name="connsiteY130" fmla="*/ 5382773 h 6184462"/>
              <a:gd name="connsiteX131" fmla="*/ 5039198 w 6191980"/>
              <a:gd name="connsiteY131" fmla="*/ 5399670 h 6184462"/>
              <a:gd name="connsiteX132" fmla="*/ 4980995 w 6191980"/>
              <a:gd name="connsiteY132" fmla="*/ 5414691 h 6184462"/>
              <a:gd name="connsiteX133" fmla="*/ 4924669 w 6191980"/>
              <a:gd name="connsiteY133" fmla="*/ 5429711 h 6184462"/>
              <a:gd name="connsiteX134" fmla="*/ 4868345 w 6191980"/>
              <a:gd name="connsiteY134" fmla="*/ 5446609 h 6184462"/>
              <a:gd name="connsiteX135" fmla="*/ 4813899 w 6191980"/>
              <a:gd name="connsiteY135" fmla="*/ 5465383 h 6184462"/>
              <a:gd name="connsiteX136" fmla="*/ 4763206 w 6191980"/>
              <a:gd name="connsiteY136" fmla="*/ 5487914 h 6184462"/>
              <a:gd name="connsiteX137" fmla="*/ 4716270 w 6191980"/>
              <a:gd name="connsiteY137" fmla="*/ 5514197 h 6184462"/>
              <a:gd name="connsiteX138" fmla="*/ 4674964 w 6191980"/>
              <a:gd name="connsiteY138" fmla="*/ 5547992 h 6184462"/>
              <a:gd name="connsiteX139" fmla="*/ 4631782 w 6191980"/>
              <a:gd name="connsiteY139" fmla="*/ 5585543 h 6184462"/>
              <a:gd name="connsiteX140" fmla="*/ 4594231 w 6191980"/>
              <a:gd name="connsiteY140" fmla="*/ 5628725 h 6184462"/>
              <a:gd name="connsiteX141" fmla="*/ 4558559 w 6191980"/>
              <a:gd name="connsiteY141" fmla="*/ 5673785 h 6184462"/>
              <a:gd name="connsiteX142" fmla="*/ 4522886 w 6191980"/>
              <a:gd name="connsiteY142" fmla="*/ 5720721 h 6184462"/>
              <a:gd name="connsiteX143" fmla="*/ 4487214 w 6191980"/>
              <a:gd name="connsiteY143" fmla="*/ 5767659 h 6184462"/>
              <a:gd name="connsiteX144" fmla="*/ 4451542 w 6191980"/>
              <a:gd name="connsiteY144" fmla="*/ 5812719 h 6184462"/>
              <a:gd name="connsiteX145" fmla="*/ 4412114 w 6191980"/>
              <a:gd name="connsiteY145" fmla="*/ 5855901 h 6184462"/>
              <a:gd name="connsiteX146" fmla="*/ 4372686 w 6191980"/>
              <a:gd name="connsiteY146" fmla="*/ 5893450 h 6184462"/>
              <a:gd name="connsiteX147" fmla="*/ 4327628 w 6191980"/>
              <a:gd name="connsiteY147" fmla="*/ 5925368 h 6184462"/>
              <a:gd name="connsiteX148" fmla="*/ 4280690 w 6191980"/>
              <a:gd name="connsiteY148" fmla="*/ 5949776 h 6184462"/>
              <a:gd name="connsiteX149" fmla="*/ 4224364 w 6191980"/>
              <a:gd name="connsiteY149" fmla="*/ 5966674 h 6184462"/>
              <a:gd name="connsiteX150" fmla="*/ 4166161 w 6191980"/>
              <a:gd name="connsiteY150" fmla="*/ 5974184 h 6184462"/>
              <a:gd name="connsiteX151" fmla="*/ 4106083 w 6191980"/>
              <a:gd name="connsiteY151" fmla="*/ 5976061 h 6184462"/>
              <a:gd name="connsiteX152" fmla="*/ 4042247 w 6191980"/>
              <a:gd name="connsiteY152" fmla="*/ 5970428 h 6184462"/>
              <a:gd name="connsiteX153" fmla="*/ 3978413 w 6191980"/>
              <a:gd name="connsiteY153" fmla="*/ 5962919 h 6184462"/>
              <a:gd name="connsiteX154" fmla="*/ 3914577 w 6191980"/>
              <a:gd name="connsiteY154" fmla="*/ 5953530 h 6184462"/>
              <a:gd name="connsiteX155" fmla="*/ 3850743 w 6191980"/>
              <a:gd name="connsiteY155" fmla="*/ 5946022 h 6184462"/>
              <a:gd name="connsiteX156" fmla="*/ 3786907 w 6191980"/>
              <a:gd name="connsiteY156" fmla="*/ 5942266 h 6184462"/>
              <a:gd name="connsiteX157" fmla="*/ 3724950 w 6191980"/>
              <a:gd name="connsiteY157" fmla="*/ 5942266 h 6184462"/>
              <a:gd name="connsiteX158" fmla="*/ 3666749 w 6191980"/>
              <a:gd name="connsiteY158" fmla="*/ 5949776 h 6184462"/>
              <a:gd name="connsiteX159" fmla="*/ 3606669 w 6191980"/>
              <a:gd name="connsiteY159" fmla="*/ 5964797 h 6184462"/>
              <a:gd name="connsiteX160" fmla="*/ 3552221 w 6191980"/>
              <a:gd name="connsiteY160" fmla="*/ 5987325 h 6184462"/>
              <a:gd name="connsiteX161" fmla="*/ 3495897 w 6191980"/>
              <a:gd name="connsiteY161" fmla="*/ 6017366 h 6184462"/>
              <a:gd name="connsiteX162" fmla="*/ 3439573 w 6191980"/>
              <a:gd name="connsiteY162" fmla="*/ 6047407 h 6184462"/>
              <a:gd name="connsiteX163" fmla="*/ 3383247 w 6191980"/>
              <a:gd name="connsiteY163" fmla="*/ 6081200 h 6184462"/>
              <a:gd name="connsiteX164" fmla="*/ 3328798 w 6191980"/>
              <a:gd name="connsiteY164" fmla="*/ 6113118 h 6184462"/>
              <a:gd name="connsiteX165" fmla="*/ 3270598 w 6191980"/>
              <a:gd name="connsiteY165" fmla="*/ 6141280 h 6184462"/>
              <a:gd name="connsiteX166" fmla="*/ 3214272 w 6191980"/>
              <a:gd name="connsiteY166" fmla="*/ 6163811 h 6184462"/>
              <a:gd name="connsiteX167" fmla="*/ 3156069 w 6191980"/>
              <a:gd name="connsiteY167" fmla="*/ 6178831 h 6184462"/>
              <a:gd name="connsiteX168" fmla="*/ 3095991 w 6191980"/>
              <a:gd name="connsiteY168" fmla="*/ 6184462 h 6184462"/>
              <a:gd name="connsiteX169" fmla="*/ 3035911 w 6191980"/>
              <a:gd name="connsiteY169" fmla="*/ 6178831 h 6184462"/>
              <a:gd name="connsiteX170" fmla="*/ 2977708 w 6191980"/>
              <a:gd name="connsiteY170" fmla="*/ 6163811 h 6184462"/>
              <a:gd name="connsiteX171" fmla="*/ 2921385 w 6191980"/>
              <a:gd name="connsiteY171" fmla="*/ 6141280 h 6184462"/>
              <a:gd name="connsiteX172" fmla="*/ 2863182 w 6191980"/>
              <a:gd name="connsiteY172" fmla="*/ 6113118 h 6184462"/>
              <a:gd name="connsiteX173" fmla="*/ 2808733 w 6191980"/>
              <a:gd name="connsiteY173" fmla="*/ 6081200 h 6184462"/>
              <a:gd name="connsiteX174" fmla="*/ 2752409 w 6191980"/>
              <a:gd name="connsiteY174" fmla="*/ 6047407 h 6184462"/>
              <a:gd name="connsiteX175" fmla="*/ 2696083 w 6191980"/>
              <a:gd name="connsiteY175" fmla="*/ 6017366 h 6184462"/>
              <a:gd name="connsiteX176" fmla="*/ 2639760 w 6191980"/>
              <a:gd name="connsiteY176" fmla="*/ 5987325 h 6184462"/>
              <a:gd name="connsiteX177" fmla="*/ 2583436 w 6191980"/>
              <a:gd name="connsiteY177" fmla="*/ 5964797 h 6184462"/>
              <a:gd name="connsiteX178" fmla="*/ 2525233 w 6191980"/>
              <a:gd name="connsiteY178" fmla="*/ 5949776 h 6184462"/>
              <a:gd name="connsiteX179" fmla="*/ 2467030 w 6191980"/>
              <a:gd name="connsiteY179" fmla="*/ 5942266 h 6184462"/>
              <a:gd name="connsiteX180" fmla="*/ 2405071 w 6191980"/>
              <a:gd name="connsiteY180" fmla="*/ 5942266 h 6184462"/>
              <a:gd name="connsiteX181" fmla="*/ 2341237 w 6191980"/>
              <a:gd name="connsiteY181" fmla="*/ 5946022 h 6184462"/>
              <a:gd name="connsiteX182" fmla="*/ 2277403 w 6191980"/>
              <a:gd name="connsiteY182" fmla="*/ 5953530 h 6184462"/>
              <a:gd name="connsiteX183" fmla="*/ 2213567 w 6191980"/>
              <a:gd name="connsiteY183" fmla="*/ 5962919 h 6184462"/>
              <a:gd name="connsiteX184" fmla="*/ 2149731 w 6191980"/>
              <a:gd name="connsiteY184" fmla="*/ 5970428 h 6184462"/>
              <a:gd name="connsiteX185" fmla="*/ 2085897 w 6191980"/>
              <a:gd name="connsiteY185" fmla="*/ 5976061 h 6184462"/>
              <a:gd name="connsiteX186" fmla="*/ 2025819 w 6191980"/>
              <a:gd name="connsiteY186" fmla="*/ 5974184 h 6184462"/>
              <a:gd name="connsiteX187" fmla="*/ 1967617 w 6191980"/>
              <a:gd name="connsiteY187" fmla="*/ 5966674 h 6184462"/>
              <a:gd name="connsiteX188" fmla="*/ 1911291 w 6191980"/>
              <a:gd name="connsiteY188" fmla="*/ 5949776 h 6184462"/>
              <a:gd name="connsiteX189" fmla="*/ 1864354 w 6191980"/>
              <a:gd name="connsiteY189" fmla="*/ 5925368 h 6184462"/>
              <a:gd name="connsiteX190" fmla="*/ 1819293 w 6191980"/>
              <a:gd name="connsiteY190" fmla="*/ 5893450 h 6184462"/>
              <a:gd name="connsiteX191" fmla="*/ 1779867 w 6191980"/>
              <a:gd name="connsiteY191" fmla="*/ 5855901 h 6184462"/>
              <a:gd name="connsiteX192" fmla="*/ 1740438 w 6191980"/>
              <a:gd name="connsiteY192" fmla="*/ 5812719 h 6184462"/>
              <a:gd name="connsiteX193" fmla="*/ 1704766 w 6191980"/>
              <a:gd name="connsiteY193" fmla="*/ 5767659 h 6184462"/>
              <a:gd name="connsiteX194" fmla="*/ 1669094 w 6191980"/>
              <a:gd name="connsiteY194" fmla="*/ 5720721 h 6184462"/>
              <a:gd name="connsiteX195" fmla="*/ 1633422 w 6191980"/>
              <a:gd name="connsiteY195" fmla="*/ 5673785 h 6184462"/>
              <a:gd name="connsiteX196" fmla="*/ 1597750 w 6191980"/>
              <a:gd name="connsiteY196" fmla="*/ 5628725 h 6184462"/>
              <a:gd name="connsiteX197" fmla="*/ 1560199 w 6191980"/>
              <a:gd name="connsiteY197" fmla="*/ 5585543 h 6184462"/>
              <a:gd name="connsiteX198" fmla="*/ 1517016 w 6191980"/>
              <a:gd name="connsiteY198" fmla="*/ 5547992 h 6184462"/>
              <a:gd name="connsiteX199" fmla="*/ 1475711 w 6191980"/>
              <a:gd name="connsiteY199" fmla="*/ 5514197 h 6184462"/>
              <a:gd name="connsiteX200" fmla="*/ 1428774 w 6191980"/>
              <a:gd name="connsiteY200" fmla="*/ 5487914 h 6184462"/>
              <a:gd name="connsiteX201" fmla="*/ 1378082 w 6191980"/>
              <a:gd name="connsiteY201" fmla="*/ 5465383 h 6184462"/>
              <a:gd name="connsiteX202" fmla="*/ 1323635 w 6191980"/>
              <a:gd name="connsiteY202" fmla="*/ 5446609 h 6184462"/>
              <a:gd name="connsiteX203" fmla="*/ 1267309 w 6191980"/>
              <a:gd name="connsiteY203" fmla="*/ 5429711 h 6184462"/>
              <a:gd name="connsiteX204" fmla="*/ 1210986 w 6191980"/>
              <a:gd name="connsiteY204" fmla="*/ 5414691 h 6184462"/>
              <a:gd name="connsiteX205" fmla="*/ 1152783 w 6191980"/>
              <a:gd name="connsiteY205" fmla="*/ 5399670 h 6184462"/>
              <a:gd name="connsiteX206" fmla="*/ 1098336 w 6191980"/>
              <a:gd name="connsiteY206" fmla="*/ 5382773 h 6184462"/>
              <a:gd name="connsiteX207" fmla="*/ 1043887 w 6191980"/>
              <a:gd name="connsiteY207" fmla="*/ 5363998 h 6184462"/>
              <a:gd name="connsiteX208" fmla="*/ 993197 w 6191980"/>
              <a:gd name="connsiteY208" fmla="*/ 5341467 h 6184462"/>
              <a:gd name="connsiteX209" fmla="*/ 948135 w 6191980"/>
              <a:gd name="connsiteY209" fmla="*/ 5313305 h 6184462"/>
              <a:gd name="connsiteX210" fmla="*/ 906830 w 6191980"/>
              <a:gd name="connsiteY210" fmla="*/ 5279510 h 6184462"/>
              <a:gd name="connsiteX211" fmla="*/ 873037 w 6191980"/>
              <a:gd name="connsiteY211" fmla="*/ 5238207 h 6184462"/>
              <a:gd name="connsiteX212" fmla="*/ 844875 w 6191980"/>
              <a:gd name="connsiteY212" fmla="*/ 5193146 h 6184462"/>
              <a:gd name="connsiteX213" fmla="*/ 822344 w 6191980"/>
              <a:gd name="connsiteY213" fmla="*/ 5142453 h 6184462"/>
              <a:gd name="connsiteX214" fmla="*/ 803570 w 6191980"/>
              <a:gd name="connsiteY214" fmla="*/ 5088007 h 6184462"/>
              <a:gd name="connsiteX215" fmla="*/ 786672 w 6191980"/>
              <a:gd name="connsiteY215" fmla="*/ 5033560 h 6184462"/>
              <a:gd name="connsiteX216" fmla="*/ 771652 w 6191980"/>
              <a:gd name="connsiteY216" fmla="*/ 4975357 h 6184462"/>
              <a:gd name="connsiteX217" fmla="*/ 756631 w 6191980"/>
              <a:gd name="connsiteY217" fmla="*/ 4919033 h 6184462"/>
              <a:gd name="connsiteX218" fmla="*/ 739734 w 6191980"/>
              <a:gd name="connsiteY218" fmla="*/ 4862708 h 6184462"/>
              <a:gd name="connsiteX219" fmla="*/ 720959 w 6191980"/>
              <a:gd name="connsiteY219" fmla="*/ 4808259 h 6184462"/>
              <a:gd name="connsiteX220" fmla="*/ 698428 w 6191980"/>
              <a:gd name="connsiteY220" fmla="*/ 4757566 h 6184462"/>
              <a:gd name="connsiteX221" fmla="*/ 672143 w 6191980"/>
              <a:gd name="connsiteY221" fmla="*/ 4710630 h 6184462"/>
              <a:gd name="connsiteX222" fmla="*/ 638351 w 6191980"/>
              <a:gd name="connsiteY222" fmla="*/ 4669325 h 6184462"/>
              <a:gd name="connsiteX223" fmla="*/ 600799 w 6191980"/>
              <a:gd name="connsiteY223" fmla="*/ 4626142 h 6184462"/>
              <a:gd name="connsiteX224" fmla="*/ 557617 w 6191980"/>
              <a:gd name="connsiteY224" fmla="*/ 4588593 h 6184462"/>
              <a:gd name="connsiteX225" fmla="*/ 510678 w 6191980"/>
              <a:gd name="connsiteY225" fmla="*/ 4552921 h 6184462"/>
              <a:gd name="connsiteX226" fmla="*/ 463742 w 6191980"/>
              <a:gd name="connsiteY226" fmla="*/ 4517249 h 6184462"/>
              <a:gd name="connsiteX227" fmla="*/ 416805 w 6191980"/>
              <a:gd name="connsiteY227" fmla="*/ 4481577 h 6184462"/>
              <a:gd name="connsiteX228" fmla="*/ 371744 w 6191980"/>
              <a:gd name="connsiteY228" fmla="*/ 4445903 h 6184462"/>
              <a:gd name="connsiteX229" fmla="*/ 328562 w 6191980"/>
              <a:gd name="connsiteY229" fmla="*/ 4406477 h 6184462"/>
              <a:gd name="connsiteX230" fmla="*/ 291012 w 6191980"/>
              <a:gd name="connsiteY230" fmla="*/ 4367050 h 6184462"/>
              <a:gd name="connsiteX231" fmla="*/ 259096 w 6191980"/>
              <a:gd name="connsiteY231" fmla="*/ 4321989 h 6184462"/>
              <a:gd name="connsiteX232" fmla="*/ 234689 w 6191980"/>
              <a:gd name="connsiteY232" fmla="*/ 4275053 h 6184462"/>
              <a:gd name="connsiteX233" fmla="*/ 217791 w 6191980"/>
              <a:gd name="connsiteY233" fmla="*/ 4218729 h 6184462"/>
              <a:gd name="connsiteX234" fmla="*/ 210281 w 6191980"/>
              <a:gd name="connsiteY234" fmla="*/ 4160526 h 6184462"/>
              <a:gd name="connsiteX235" fmla="*/ 208402 w 6191980"/>
              <a:gd name="connsiteY235" fmla="*/ 4100444 h 6184462"/>
              <a:gd name="connsiteX236" fmla="*/ 214035 w 6191980"/>
              <a:gd name="connsiteY236" fmla="*/ 4036610 h 6184462"/>
              <a:gd name="connsiteX237" fmla="*/ 221545 w 6191980"/>
              <a:gd name="connsiteY237" fmla="*/ 3972776 h 6184462"/>
              <a:gd name="connsiteX238" fmla="*/ 230932 w 6191980"/>
              <a:gd name="connsiteY238" fmla="*/ 3908940 h 6184462"/>
              <a:gd name="connsiteX239" fmla="*/ 238443 w 6191980"/>
              <a:gd name="connsiteY239" fmla="*/ 3845106 h 6184462"/>
              <a:gd name="connsiteX240" fmla="*/ 242199 w 6191980"/>
              <a:gd name="connsiteY240" fmla="*/ 3781272 h 6184462"/>
              <a:gd name="connsiteX241" fmla="*/ 242199 w 6191980"/>
              <a:gd name="connsiteY241" fmla="*/ 3719313 h 6184462"/>
              <a:gd name="connsiteX242" fmla="*/ 234689 w 6191980"/>
              <a:gd name="connsiteY242" fmla="*/ 3661113 h 6184462"/>
              <a:gd name="connsiteX243" fmla="*/ 219668 w 6191980"/>
              <a:gd name="connsiteY243" fmla="*/ 3602910 h 6184462"/>
              <a:gd name="connsiteX244" fmla="*/ 197138 w 6191980"/>
              <a:gd name="connsiteY244" fmla="*/ 3548461 h 6184462"/>
              <a:gd name="connsiteX245" fmla="*/ 168976 w 6191980"/>
              <a:gd name="connsiteY245" fmla="*/ 3492137 h 6184462"/>
              <a:gd name="connsiteX246" fmla="*/ 137057 w 6191980"/>
              <a:gd name="connsiteY246" fmla="*/ 3435814 h 6184462"/>
              <a:gd name="connsiteX247" fmla="*/ 103264 w 6191980"/>
              <a:gd name="connsiteY247" fmla="*/ 3379488 h 6184462"/>
              <a:gd name="connsiteX248" fmla="*/ 71346 w 6191980"/>
              <a:gd name="connsiteY248" fmla="*/ 3325039 h 6184462"/>
              <a:gd name="connsiteX249" fmla="*/ 43182 w 6191980"/>
              <a:gd name="connsiteY249" fmla="*/ 3266839 h 6184462"/>
              <a:gd name="connsiteX250" fmla="*/ 20654 w 6191980"/>
              <a:gd name="connsiteY250" fmla="*/ 3210513 h 6184462"/>
              <a:gd name="connsiteX251" fmla="*/ 5634 w 6191980"/>
              <a:gd name="connsiteY251" fmla="*/ 3152310 h 6184462"/>
              <a:gd name="connsiteX252" fmla="*/ 0 w 6191980"/>
              <a:gd name="connsiteY252" fmla="*/ 3092230 h 6184462"/>
              <a:gd name="connsiteX253" fmla="*/ 5634 w 6191980"/>
              <a:gd name="connsiteY253" fmla="*/ 3032152 h 6184462"/>
              <a:gd name="connsiteX254" fmla="*/ 20654 w 6191980"/>
              <a:gd name="connsiteY254" fmla="*/ 2973950 h 6184462"/>
              <a:gd name="connsiteX255" fmla="*/ 43182 w 6191980"/>
              <a:gd name="connsiteY255" fmla="*/ 2917624 h 6184462"/>
              <a:gd name="connsiteX256" fmla="*/ 71346 w 6191980"/>
              <a:gd name="connsiteY256" fmla="*/ 2859423 h 6184462"/>
              <a:gd name="connsiteX257" fmla="*/ 103264 w 6191980"/>
              <a:gd name="connsiteY257" fmla="*/ 2804974 h 6184462"/>
              <a:gd name="connsiteX258" fmla="*/ 137057 w 6191980"/>
              <a:gd name="connsiteY258" fmla="*/ 2748651 h 6184462"/>
              <a:gd name="connsiteX259" fmla="*/ 168976 w 6191980"/>
              <a:gd name="connsiteY259" fmla="*/ 2692325 h 6184462"/>
              <a:gd name="connsiteX260" fmla="*/ 197138 w 6191980"/>
              <a:gd name="connsiteY260" fmla="*/ 2636001 h 6184462"/>
              <a:gd name="connsiteX261" fmla="*/ 219668 w 6191980"/>
              <a:gd name="connsiteY261" fmla="*/ 2581552 h 6184462"/>
              <a:gd name="connsiteX262" fmla="*/ 234689 w 6191980"/>
              <a:gd name="connsiteY262" fmla="*/ 2523350 h 6184462"/>
              <a:gd name="connsiteX263" fmla="*/ 242199 w 6191980"/>
              <a:gd name="connsiteY263" fmla="*/ 2465149 h 6184462"/>
              <a:gd name="connsiteX264" fmla="*/ 242199 w 6191980"/>
              <a:gd name="connsiteY264" fmla="*/ 2403192 h 6184462"/>
              <a:gd name="connsiteX265" fmla="*/ 238443 w 6191980"/>
              <a:gd name="connsiteY265" fmla="*/ 2339356 h 6184462"/>
              <a:gd name="connsiteX266" fmla="*/ 230932 w 6191980"/>
              <a:gd name="connsiteY266" fmla="*/ 2275522 h 6184462"/>
              <a:gd name="connsiteX267" fmla="*/ 221545 w 6191980"/>
              <a:gd name="connsiteY267" fmla="*/ 2211686 h 6184462"/>
              <a:gd name="connsiteX268" fmla="*/ 214035 w 6191980"/>
              <a:gd name="connsiteY268" fmla="*/ 2147852 h 6184462"/>
              <a:gd name="connsiteX269" fmla="*/ 208402 w 6191980"/>
              <a:gd name="connsiteY269" fmla="*/ 2084018 h 6184462"/>
              <a:gd name="connsiteX270" fmla="*/ 210281 w 6191980"/>
              <a:gd name="connsiteY270" fmla="*/ 2023938 h 6184462"/>
              <a:gd name="connsiteX271" fmla="*/ 217791 w 6191980"/>
              <a:gd name="connsiteY271" fmla="*/ 1965736 h 6184462"/>
              <a:gd name="connsiteX272" fmla="*/ 234689 w 6191980"/>
              <a:gd name="connsiteY272" fmla="*/ 1909410 h 6184462"/>
              <a:gd name="connsiteX273" fmla="*/ 259096 w 6191980"/>
              <a:gd name="connsiteY273" fmla="*/ 1862474 h 6184462"/>
              <a:gd name="connsiteX274" fmla="*/ 291012 w 6191980"/>
              <a:gd name="connsiteY274" fmla="*/ 1817414 h 6184462"/>
              <a:gd name="connsiteX275" fmla="*/ 328562 w 6191980"/>
              <a:gd name="connsiteY275" fmla="*/ 1777986 h 6184462"/>
              <a:gd name="connsiteX276" fmla="*/ 371744 w 6191980"/>
              <a:gd name="connsiteY276" fmla="*/ 1738560 h 6184462"/>
              <a:gd name="connsiteX277" fmla="*/ 416805 w 6191980"/>
              <a:gd name="connsiteY277" fmla="*/ 1702885 h 6184462"/>
              <a:gd name="connsiteX278" fmla="*/ 463742 w 6191980"/>
              <a:gd name="connsiteY278" fmla="*/ 1667213 h 6184462"/>
              <a:gd name="connsiteX279" fmla="*/ 510678 w 6191980"/>
              <a:gd name="connsiteY279" fmla="*/ 1631541 h 6184462"/>
              <a:gd name="connsiteX280" fmla="*/ 557617 w 6191980"/>
              <a:gd name="connsiteY280" fmla="*/ 1595869 h 6184462"/>
              <a:gd name="connsiteX281" fmla="*/ 600799 w 6191980"/>
              <a:gd name="connsiteY281" fmla="*/ 1558320 h 6184462"/>
              <a:gd name="connsiteX282" fmla="*/ 638351 w 6191980"/>
              <a:gd name="connsiteY282" fmla="*/ 1515138 h 6184462"/>
              <a:gd name="connsiteX283" fmla="*/ 672143 w 6191980"/>
              <a:gd name="connsiteY283" fmla="*/ 1473832 h 6184462"/>
              <a:gd name="connsiteX284" fmla="*/ 698428 w 6191980"/>
              <a:gd name="connsiteY284" fmla="*/ 1426896 h 6184462"/>
              <a:gd name="connsiteX285" fmla="*/ 720959 w 6191980"/>
              <a:gd name="connsiteY285" fmla="*/ 1376203 h 6184462"/>
              <a:gd name="connsiteX286" fmla="*/ 739734 w 6191980"/>
              <a:gd name="connsiteY286" fmla="*/ 1321755 h 6184462"/>
              <a:gd name="connsiteX287" fmla="*/ 756631 w 6191980"/>
              <a:gd name="connsiteY287" fmla="*/ 1265429 h 6184462"/>
              <a:gd name="connsiteX288" fmla="*/ 771652 w 6191980"/>
              <a:gd name="connsiteY288" fmla="*/ 1209105 h 6184462"/>
              <a:gd name="connsiteX289" fmla="*/ 786672 w 6191980"/>
              <a:gd name="connsiteY289" fmla="*/ 1150903 h 6184462"/>
              <a:gd name="connsiteX290" fmla="*/ 803570 w 6191980"/>
              <a:gd name="connsiteY290" fmla="*/ 1096456 h 6184462"/>
              <a:gd name="connsiteX291" fmla="*/ 822344 w 6191980"/>
              <a:gd name="connsiteY291" fmla="*/ 1042007 h 6184462"/>
              <a:gd name="connsiteX292" fmla="*/ 844875 w 6191980"/>
              <a:gd name="connsiteY292" fmla="*/ 991317 h 6184462"/>
              <a:gd name="connsiteX293" fmla="*/ 873037 w 6191980"/>
              <a:gd name="connsiteY293" fmla="*/ 946257 h 6184462"/>
              <a:gd name="connsiteX294" fmla="*/ 906830 w 6191980"/>
              <a:gd name="connsiteY294" fmla="*/ 904952 h 6184462"/>
              <a:gd name="connsiteX295" fmla="*/ 948135 w 6191980"/>
              <a:gd name="connsiteY295" fmla="*/ 871157 h 6184462"/>
              <a:gd name="connsiteX296" fmla="*/ 993197 w 6191980"/>
              <a:gd name="connsiteY296" fmla="*/ 842995 h 6184462"/>
              <a:gd name="connsiteX297" fmla="*/ 1043887 w 6191980"/>
              <a:gd name="connsiteY297" fmla="*/ 820464 h 6184462"/>
              <a:gd name="connsiteX298" fmla="*/ 1098336 w 6191980"/>
              <a:gd name="connsiteY298" fmla="*/ 801690 h 6184462"/>
              <a:gd name="connsiteX299" fmla="*/ 1152783 w 6191980"/>
              <a:gd name="connsiteY299" fmla="*/ 784792 h 6184462"/>
              <a:gd name="connsiteX300" fmla="*/ 1210986 w 6191980"/>
              <a:gd name="connsiteY300" fmla="*/ 769772 h 6184462"/>
              <a:gd name="connsiteX301" fmla="*/ 1267309 w 6191980"/>
              <a:gd name="connsiteY301" fmla="*/ 754751 h 6184462"/>
              <a:gd name="connsiteX302" fmla="*/ 1323635 w 6191980"/>
              <a:gd name="connsiteY302" fmla="*/ 737854 h 6184462"/>
              <a:gd name="connsiteX303" fmla="*/ 1378082 w 6191980"/>
              <a:gd name="connsiteY303" fmla="*/ 719079 h 6184462"/>
              <a:gd name="connsiteX304" fmla="*/ 1428774 w 6191980"/>
              <a:gd name="connsiteY304" fmla="*/ 696549 h 6184462"/>
              <a:gd name="connsiteX305" fmla="*/ 1475711 w 6191980"/>
              <a:gd name="connsiteY305" fmla="*/ 670266 h 6184462"/>
              <a:gd name="connsiteX306" fmla="*/ 1517016 w 6191980"/>
              <a:gd name="connsiteY306" fmla="*/ 636471 h 6184462"/>
              <a:gd name="connsiteX307" fmla="*/ 1560199 w 6191980"/>
              <a:gd name="connsiteY307" fmla="*/ 598919 h 6184462"/>
              <a:gd name="connsiteX308" fmla="*/ 1597750 w 6191980"/>
              <a:gd name="connsiteY308" fmla="*/ 555737 h 6184462"/>
              <a:gd name="connsiteX309" fmla="*/ 1633422 w 6191980"/>
              <a:gd name="connsiteY309" fmla="*/ 510678 h 6184462"/>
              <a:gd name="connsiteX310" fmla="*/ 1669094 w 6191980"/>
              <a:gd name="connsiteY310" fmla="*/ 463741 h 6184462"/>
              <a:gd name="connsiteX311" fmla="*/ 1704766 w 6191980"/>
              <a:gd name="connsiteY311" fmla="*/ 416803 h 6184462"/>
              <a:gd name="connsiteX312" fmla="*/ 1740438 w 6191980"/>
              <a:gd name="connsiteY312" fmla="*/ 371743 h 6184462"/>
              <a:gd name="connsiteX313" fmla="*/ 1779867 w 6191980"/>
              <a:gd name="connsiteY313" fmla="*/ 328561 h 6184462"/>
              <a:gd name="connsiteX314" fmla="*/ 1819293 w 6191980"/>
              <a:gd name="connsiteY314" fmla="*/ 291012 h 6184462"/>
              <a:gd name="connsiteX315" fmla="*/ 1864354 w 6191980"/>
              <a:gd name="connsiteY315" fmla="*/ 259094 h 6184462"/>
              <a:gd name="connsiteX316" fmla="*/ 1911291 w 6191980"/>
              <a:gd name="connsiteY316" fmla="*/ 234686 h 6184462"/>
              <a:gd name="connsiteX317" fmla="*/ 1967617 w 6191980"/>
              <a:gd name="connsiteY317" fmla="*/ 217789 h 6184462"/>
              <a:gd name="connsiteX318" fmla="*/ 2025819 w 6191980"/>
              <a:gd name="connsiteY318" fmla="*/ 210279 h 6184462"/>
              <a:gd name="connsiteX319" fmla="*/ 2085897 w 6191980"/>
              <a:gd name="connsiteY319" fmla="*/ 208401 h 6184462"/>
              <a:gd name="connsiteX320" fmla="*/ 2149731 w 6191980"/>
              <a:gd name="connsiteY320" fmla="*/ 214035 h 6184462"/>
              <a:gd name="connsiteX321" fmla="*/ 2213567 w 6191980"/>
              <a:gd name="connsiteY321" fmla="*/ 221545 h 6184462"/>
              <a:gd name="connsiteX322" fmla="*/ 2277403 w 6191980"/>
              <a:gd name="connsiteY322" fmla="*/ 230932 h 6184462"/>
              <a:gd name="connsiteX323" fmla="*/ 2341237 w 6191980"/>
              <a:gd name="connsiteY323" fmla="*/ 238443 h 6184462"/>
              <a:gd name="connsiteX324" fmla="*/ 2405071 w 6191980"/>
              <a:gd name="connsiteY324" fmla="*/ 242197 h 6184462"/>
              <a:gd name="connsiteX325" fmla="*/ 2467030 w 6191980"/>
              <a:gd name="connsiteY325" fmla="*/ 242197 h 6184462"/>
              <a:gd name="connsiteX326" fmla="*/ 2525233 w 6191980"/>
              <a:gd name="connsiteY326" fmla="*/ 234686 h 6184462"/>
              <a:gd name="connsiteX327" fmla="*/ 2583436 w 6191980"/>
              <a:gd name="connsiteY327" fmla="*/ 219666 h 6184462"/>
              <a:gd name="connsiteX328" fmla="*/ 2639760 w 6191980"/>
              <a:gd name="connsiteY328" fmla="*/ 197137 h 6184462"/>
              <a:gd name="connsiteX329" fmla="*/ 2696083 w 6191980"/>
              <a:gd name="connsiteY329" fmla="*/ 167096 h 6184462"/>
              <a:gd name="connsiteX330" fmla="*/ 2752409 w 6191980"/>
              <a:gd name="connsiteY330" fmla="*/ 137057 h 6184462"/>
              <a:gd name="connsiteX331" fmla="*/ 2808733 w 6191980"/>
              <a:gd name="connsiteY331" fmla="*/ 103262 h 6184462"/>
              <a:gd name="connsiteX332" fmla="*/ 2863182 w 6191980"/>
              <a:gd name="connsiteY332" fmla="*/ 71344 h 6184462"/>
              <a:gd name="connsiteX333" fmla="*/ 2921385 w 6191980"/>
              <a:gd name="connsiteY333" fmla="*/ 43182 h 6184462"/>
              <a:gd name="connsiteX334" fmla="*/ 2977708 w 6191980"/>
              <a:gd name="connsiteY334" fmla="*/ 20652 h 6184462"/>
              <a:gd name="connsiteX335" fmla="*/ 3035911 w 6191980"/>
              <a:gd name="connsiteY335" fmla="*/ 5631 h 6184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6191980" h="6184462">
                <a:moveTo>
                  <a:pt x="3095991" y="0"/>
                </a:moveTo>
                <a:lnTo>
                  <a:pt x="3156069" y="5631"/>
                </a:lnTo>
                <a:lnTo>
                  <a:pt x="3214272" y="20652"/>
                </a:lnTo>
                <a:lnTo>
                  <a:pt x="3270598" y="43182"/>
                </a:lnTo>
                <a:lnTo>
                  <a:pt x="3328798" y="71344"/>
                </a:lnTo>
                <a:lnTo>
                  <a:pt x="3383247" y="103262"/>
                </a:lnTo>
                <a:lnTo>
                  <a:pt x="3439573" y="137057"/>
                </a:lnTo>
                <a:lnTo>
                  <a:pt x="3495897" y="167096"/>
                </a:lnTo>
                <a:lnTo>
                  <a:pt x="3552221" y="197137"/>
                </a:lnTo>
                <a:lnTo>
                  <a:pt x="3606669" y="219666"/>
                </a:lnTo>
                <a:lnTo>
                  <a:pt x="3666749" y="234686"/>
                </a:lnTo>
                <a:lnTo>
                  <a:pt x="3724950" y="242197"/>
                </a:lnTo>
                <a:lnTo>
                  <a:pt x="3786907" y="242197"/>
                </a:lnTo>
                <a:lnTo>
                  <a:pt x="3850743" y="238443"/>
                </a:lnTo>
                <a:lnTo>
                  <a:pt x="3914577" y="230932"/>
                </a:lnTo>
                <a:lnTo>
                  <a:pt x="3978413" y="221545"/>
                </a:lnTo>
                <a:lnTo>
                  <a:pt x="4042247" y="214035"/>
                </a:lnTo>
                <a:lnTo>
                  <a:pt x="4106083" y="208401"/>
                </a:lnTo>
                <a:lnTo>
                  <a:pt x="4166161" y="210279"/>
                </a:lnTo>
                <a:lnTo>
                  <a:pt x="4224364" y="217789"/>
                </a:lnTo>
                <a:lnTo>
                  <a:pt x="4280690" y="234686"/>
                </a:lnTo>
                <a:lnTo>
                  <a:pt x="4327628" y="259094"/>
                </a:lnTo>
                <a:lnTo>
                  <a:pt x="4372686" y="291012"/>
                </a:lnTo>
                <a:lnTo>
                  <a:pt x="4412114" y="328561"/>
                </a:lnTo>
                <a:lnTo>
                  <a:pt x="4451542" y="371743"/>
                </a:lnTo>
                <a:lnTo>
                  <a:pt x="4487214" y="416803"/>
                </a:lnTo>
                <a:lnTo>
                  <a:pt x="4522886" y="463741"/>
                </a:lnTo>
                <a:lnTo>
                  <a:pt x="4558559" y="510678"/>
                </a:lnTo>
                <a:lnTo>
                  <a:pt x="4594231" y="555737"/>
                </a:lnTo>
                <a:lnTo>
                  <a:pt x="4631782" y="598919"/>
                </a:lnTo>
                <a:lnTo>
                  <a:pt x="4674964" y="636471"/>
                </a:lnTo>
                <a:lnTo>
                  <a:pt x="4716270" y="670266"/>
                </a:lnTo>
                <a:lnTo>
                  <a:pt x="4763206" y="696549"/>
                </a:lnTo>
                <a:lnTo>
                  <a:pt x="4813899" y="719079"/>
                </a:lnTo>
                <a:lnTo>
                  <a:pt x="4868345" y="737854"/>
                </a:lnTo>
                <a:lnTo>
                  <a:pt x="4924669" y="754751"/>
                </a:lnTo>
                <a:lnTo>
                  <a:pt x="4980995" y="769772"/>
                </a:lnTo>
                <a:lnTo>
                  <a:pt x="5039198" y="784792"/>
                </a:lnTo>
                <a:lnTo>
                  <a:pt x="5093644" y="801690"/>
                </a:lnTo>
                <a:lnTo>
                  <a:pt x="5148091" y="820464"/>
                </a:lnTo>
                <a:lnTo>
                  <a:pt x="5198784" y="842995"/>
                </a:lnTo>
                <a:lnTo>
                  <a:pt x="5243845" y="871157"/>
                </a:lnTo>
                <a:lnTo>
                  <a:pt x="5285151" y="904952"/>
                </a:lnTo>
                <a:lnTo>
                  <a:pt x="5318944" y="946257"/>
                </a:lnTo>
                <a:lnTo>
                  <a:pt x="5347108" y="991317"/>
                </a:lnTo>
                <a:lnTo>
                  <a:pt x="5369636" y="1042007"/>
                </a:lnTo>
                <a:lnTo>
                  <a:pt x="5388410" y="1096456"/>
                </a:lnTo>
                <a:lnTo>
                  <a:pt x="5405308" y="1150903"/>
                </a:lnTo>
                <a:lnTo>
                  <a:pt x="5420328" y="1209105"/>
                </a:lnTo>
                <a:lnTo>
                  <a:pt x="5435349" y="1265429"/>
                </a:lnTo>
                <a:lnTo>
                  <a:pt x="5452246" y="1321755"/>
                </a:lnTo>
                <a:lnTo>
                  <a:pt x="5471021" y="1376203"/>
                </a:lnTo>
                <a:lnTo>
                  <a:pt x="5493550" y="1426896"/>
                </a:lnTo>
                <a:lnTo>
                  <a:pt x="5519836" y="1473832"/>
                </a:lnTo>
                <a:lnTo>
                  <a:pt x="5553632" y="1515138"/>
                </a:lnTo>
                <a:lnTo>
                  <a:pt x="5591181" y="1558320"/>
                </a:lnTo>
                <a:lnTo>
                  <a:pt x="5634364" y="1595869"/>
                </a:lnTo>
                <a:lnTo>
                  <a:pt x="5679425" y="1631541"/>
                </a:lnTo>
                <a:lnTo>
                  <a:pt x="5728238" y="1667213"/>
                </a:lnTo>
                <a:lnTo>
                  <a:pt x="5775175" y="1702885"/>
                </a:lnTo>
                <a:lnTo>
                  <a:pt x="5820236" y="1738560"/>
                </a:lnTo>
                <a:lnTo>
                  <a:pt x="5863416" y="1777986"/>
                </a:lnTo>
                <a:lnTo>
                  <a:pt x="5900968" y="1817414"/>
                </a:lnTo>
                <a:lnTo>
                  <a:pt x="5932886" y="1862474"/>
                </a:lnTo>
                <a:lnTo>
                  <a:pt x="5957294" y="1909410"/>
                </a:lnTo>
                <a:lnTo>
                  <a:pt x="5974191" y="1965736"/>
                </a:lnTo>
                <a:lnTo>
                  <a:pt x="5981700" y="2023938"/>
                </a:lnTo>
                <a:lnTo>
                  <a:pt x="5983578" y="2084018"/>
                </a:lnTo>
                <a:lnTo>
                  <a:pt x="5977945" y="2147852"/>
                </a:lnTo>
                <a:lnTo>
                  <a:pt x="5970435" y="2211686"/>
                </a:lnTo>
                <a:lnTo>
                  <a:pt x="5961048" y="2275522"/>
                </a:lnTo>
                <a:lnTo>
                  <a:pt x="5953538" y="2339356"/>
                </a:lnTo>
                <a:lnTo>
                  <a:pt x="5949784" y="2403192"/>
                </a:lnTo>
                <a:lnTo>
                  <a:pt x="5949784" y="2465149"/>
                </a:lnTo>
                <a:lnTo>
                  <a:pt x="5957294" y="2523350"/>
                </a:lnTo>
                <a:lnTo>
                  <a:pt x="5972312" y="2581552"/>
                </a:lnTo>
                <a:lnTo>
                  <a:pt x="5994843" y="2636001"/>
                </a:lnTo>
                <a:lnTo>
                  <a:pt x="6024884" y="2692325"/>
                </a:lnTo>
                <a:lnTo>
                  <a:pt x="6054922" y="2748651"/>
                </a:lnTo>
                <a:lnTo>
                  <a:pt x="6088718" y="2804974"/>
                </a:lnTo>
                <a:lnTo>
                  <a:pt x="6120634" y="2859423"/>
                </a:lnTo>
                <a:lnTo>
                  <a:pt x="6148798" y="2917624"/>
                </a:lnTo>
                <a:lnTo>
                  <a:pt x="6171326" y="2973950"/>
                </a:lnTo>
                <a:lnTo>
                  <a:pt x="6186347" y="3032152"/>
                </a:lnTo>
                <a:lnTo>
                  <a:pt x="6191980" y="3092230"/>
                </a:lnTo>
                <a:lnTo>
                  <a:pt x="6186347" y="3152310"/>
                </a:lnTo>
                <a:lnTo>
                  <a:pt x="6171326" y="3210513"/>
                </a:lnTo>
                <a:lnTo>
                  <a:pt x="6148798" y="3266839"/>
                </a:lnTo>
                <a:lnTo>
                  <a:pt x="6120634" y="3325039"/>
                </a:lnTo>
                <a:lnTo>
                  <a:pt x="6088718" y="3379488"/>
                </a:lnTo>
                <a:lnTo>
                  <a:pt x="6054922" y="3435814"/>
                </a:lnTo>
                <a:lnTo>
                  <a:pt x="6024884" y="3492137"/>
                </a:lnTo>
                <a:lnTo>
                  <a:pt x="5994843" y="3548461"/>
                </a:lnTo>
                <a:lnTo>
                  <a:pt x="5972312" y="3602910"/>
                </a:lnTo>
                <a:lnTo>
                  <a:pt x="5957294" y="3661113"/>
                </a:lnTo>
                <a:lnTo>
                  <a:pt x="5949784" y="3719313"/>
                </a:lnTo>
                <a:lnTo>
                  <a:pt x="5949784" y="3781272"/>
                </a:lnTo>
                <a:lnTo>
                  <a:pt x="5953538" y="3845106"/>
                </a:lnTo>
                <a:lnTo>
                  <a:pt x="5961048" y="3908940"/>
                </a:lnTo>
                <a:lnTo>
                  <a:pt x="5970435" y="3972776"/>
                </a:lnTo>
                <a:lnTo>
                  <a:pt x="5977945" y="4036610"/>
                </a:lnTo>
                <a:lnTo>
                  <a:pt x="5983578" y="4100444"/>
                </a:lnTo>
                <a:lnTo>
                  <a:pt x="5981700" y="4160526"/>
                </a:lnTo>
                <a:lnTo>
                  <a:pt x="5974191" y="4218729"/>
                </a:lnTo>
                <a:lnTo>
                  <a:pt x="5957294" y="4275053"/>
                </a:lnTo>
                <a:lnTo>
                  <a:pt x="5932886" y="4321989"/>
                </a:lnTo>
                <a:lnTo>
                  <a:pt x="5900968" y="4367050"/>
                </a:lnTo>
                <a:lnTo>
                  <a:pt x="5863416" y="4406477"/>
                </a:lnTo>
                <a:lnTo>
                  <a:pt x="5820236" y="4445903"/>
                </a:lnTo>
                <a:lnTo>
                  <a:pt x="5775175" y="4481577"/>
                </a:lnTo>
                <a:lnTo>
                  <a:pt x="5728238" y="4517249"/>
                </a:lnTo>
                <a:lnTo>
                  <a:pt x="5679425" y="4552921"/>
                </a:lnTo>
                <a:lnTo>
                  <a:pt x="5634364" y="4588593"/>
                </a:lnTo>
                <a:lnTo>
                  <a:pt x="5591181" y="4626142"/>
                </a:lnTo>
                <a:lnTo>
                  <a:pt x="5553632" y="4669325"/>
                </a:lnTo>
                <a:lnTo>
                  <a:pt x="5519836" y="4710630"/>
                </a:lnTo>
                <a:lnTo>
                  <a:pt x="5493550" y="4757566"/>
                </a:lnTo>
                <a:lnTo>
                  <a:pt x="5471021" y="4808259"/>
                </a:lnTo>
                <a:lnTo>
                  <a:pt x="5452246" y="4862708"/>
                </a:lnTo>
                <a:lnTo>
                  <a:pt x="5435349" y="4919033"/>
                </a:lnTo>
                <a:lnTo>
                  <a:pt x="5420328" y="4975357"/>
                </a:lnTo>
                <a:lnTo>
                  <a:pt x="5405308" y="5033560"/>
                </a:lnTo>
                <a:lnTo>
                  <a:pt x="5388410" y="5088007"/>
                </a:lnTo>
                <a:lnTo>
                  <a:pt x="5369636" y="5142453"/>
                </a:lnTo>
                <a:lnTo>
                  <a:pt x="5347108" y="5193146"/>
                </a:lnTo>
                <a:lnTo>
                  <a:pt x="5318944" y="5238207"/>
                </a:lnTo>
                <a:lnTo>
                  <a:pt x="5285151" y="5279510"/>
                </a:lnTo>
                <a:lnTo>
                  <a:pt x="5243845" y="5313305"/>
                </a:lnTo>
                <a:lnTo>
                  <a:pt x="5198784" y="5341467"/>
                </a:lnTo>
                <a:lnTo>
                  <a:pt x="5148091" y="5363998"/>
                </a:lnTo>
                <a:lnTo>
                  <a:pt x="5093644" y="5382773"/>
                </a:lnTo>
                <a:lnTo>
                  <a:pt x="5039198" y="5399670"/>
                </a:lnTo>
                <a:lnTo>
                  <a:pt x="4980995" y="5414691"/>
                </a:lnTo>
                <a:lnTo>
                  <a:pt x="4924669" y="5429711"/>
                </a:lnTo>
                <a:lnTo>
                  <a:pt x="4868345" y="5446609"/>
                </a:lnTo>
                <a:lnTo>
                  <a:pt x="4813899" y="5465383"/>
                </a:lnTo>
                <a:lnTo>
                  <a:pt x="4763206" y="5487914"/>
                </a:lnTo>
                <a:lnTo>
                  <a:pt x="4716270" y="5514197"/>
                </a:lnTo>
                <a:lnTo>
                  <a:pt x="4674964" y="5547992"/>
                </a:lnTo>
                <a:lnTo>
                  <a:pt x="4631782" y="5585543"/>
                </a:lnTo>
                <a:lnTo>
                  <a:pt x="4594231" y="5628725"/>
                </a:lnTo>
                <a:lnTo>
                  <a:pt x="4558559" y="5673785"/>
                </a:lnTo>
                <a:lnTo>
                  <a:pt x="4522886" y="5720721"/>
                </a:lnTo>
                <a:lnTo>
                  <a:pt x="4487214" y="5767659"/>
                </a:lnTo>
                <a:lnTo>
                  <a:pt x="4451542" y="5812719"/>
                </a:lnTo>
                <a:lnTo>
                  <a:pt x="4412114" y="5855901"/>
                </a:lnTo>
                <a:lnTo>
                  <a:pt x="4372686" y="5893450"/>
                </a:lnTo>
                <a:lnTo>
                  <a:pt x="4327628" y="5925368"/>
                </a:lnTo>
                <a:lnTo>
                  <a:pt x="4280690" y="5949776"/>
                </a:lnTo>
                <a:lnTo>
                  <a:pt x="4224364" y="5966674"/>
                </a:lnTo>
                <a:lnTo>
                  <a:pt x="4166161" y="5974184"/>
                </a:lnTo>
                <a:lnTo>
                  <a:pt x="4106083" y="5976061"/>
                </a:lnTo>
                <a:lnTo>
                  <a:pt x="4042247" y="5970428"/>
                </a:lnTo>
                <a:lnTo>
                  <a:pt x="3978413" y="5962919"/>
                </a:lnTo>
                <a:lnTo>
                  <a:pt x="3914577" y="5953530"/>
                </a:lnTo>
                <a:lnTo>
                  <a:pt x="3850743" y="5946022"/>
                </a:lnTo>
                <a:lnTo>
                  <a:pt x="3786907" y="5942266"/>
                </a:lnTo>
                <a:lnTo>
                  <a:pt x="3724950" y="5942266"/>
                </a:lnTo>
                <a:lnTo>
                  <a:pt x="3666749" y="5949776"/>
                </a:lnTo>
                <a:lnTo>
                  <a:pt x="3606669" y="5964797"/>
                </a:lnTo>
                <a:lnTo>
                  <a:pt x="3552221" y="5987325"/>
                </a:lnTo>
                <a:lnTo>
                  <a:pt x="3495897" y="6017366"/>
                </a:lnTo>
                <a:lnTo>
                  <a:pt x="3439573" y="6047407"/>
                </a:lnTo>
                <a:lnTo>
                  <a:pt x="3383247" y="6081200"/>
                </a:lnTo>
                <a:lnTo>
                  <a:pt x="3328798" y="6113118"/>
                </a:lnTo>
                <a:lnTo>
                  <a:pt x="3270598" y="6141280"/>
                </a:lnTo>
                <a:lnTo>
                  <a:pt x="3214272" y="6163811"/>
                </a:lnTo>
                <a:lnTo>
                  <a:pt x="3156069" y="6178831"/>
                </a:lnTo>
                <a:lnTo>
                  <a:pt x="3095991" y="6184462"/>
                </a:lnTo>
                <a:lnTo>
                  <a:pt x="3035911" y="6178831"/>
                </a:lnTo>
                <a:lnTo>
                  <a:pt x="2977708" y="6163811"/>
                </a:lnTo>
                <a:lnTo>
                  <a:pt x="2921385" y="6141280"/>
                </a:lnTo>
                <a:lnTo>
                  <a:pt x="2863182" y="6113118"/>
                </a:lnTo>
                <a:lnTo>
                  <a:pt x="2808733" y="6081200"/>
                </a:lnTo>
                <a:lnTo>
                  <a:pt x="2752409" y="6047407"/>
                </a:lnTo>
                <a:lnTo>
                  <a:pt x="2696083" y="6017366"/>
                </a:lnTo>
                <a:lnTo>
                  <a:pt x="2639760" y="5987325"/>
                </a:lnTo>
                <a:lnTo>
                  <a:pt x="2583436" y="5964797"/>
                </a:lnTo>
                <a:lnTo>
                  <a:pt x="2525233" y="5949776"/>
                </a:lnTo>
                <a:lnTo>
                  <a:pt x="2467030" y="5942266"/>
                </a:lnTo>
                <a:lnTo>
                  <a:pt x="2405071" y="5942266"/>
                </a:lnTo>
                <a:lnTo>
                  <a:pt x="2341237" y="5946022"/>
                </a:lnTo>
                <a:lnTo>
                  <a:pt x="2277403" y="5953530"/>
                </a:lnTo>
                <a:lnTo>
                  <a:pt x="2213567" y="5962919"/>
                </a:lnTo>
                <a:lnTo>
                  <a:pt x="2149731" y="5970428"/>
                </a:lnTo>
                <a:lnTo>
                  <a:pt x="2085897" y="5976061"/>
                </a:lnTo>
                <a:lnTo>
                  <a:pt x="2025819" y="5974184"/>
                </a:lnTo>
                <a:lnTo>
                  <a:pt x="1967617" y="5966674"/>
                </a:lnTo>
                <a:lnTo>
                  <a:pt x="1911291" y="5949776"/>
                </a:lnTo>
                <a:lnTo>
                  <a:pt x="1864354" y="5925368"/>
                </a:lnTo>
                <a:lnTo>
                  <a:pt x="1819293" y="5893450"/>
                </a:lnTo>
                <a:lnTo>
                  <a:pt x="1779867" y="5855901"/>
                </a:lnTo>
                <a:lnTo>
                  <a:pt x="1740438" y="5812719"/>
                </a:lnTo>
                <a:lnTo>
                  <a:pt x="1704766" y="5767659"/>
                </a:lnTo>
                <a:lnTo>
                  <a:pt x="1669094" y="5720721"/>
                </a:lnTo>
                <a:lnTo>
                  <a:pt x="1633422" y="5673785"/>
                </a:lnTo>
                <a:lnTo>
                  <a:pt x="1597750" y="5628725"/>
                </a:lnTo>
                <a:lnTo>
                  <a:pt x="1560199" y="5585543"/>
                </a:lnTo>
                <a:lnTo>
                  <a:pt x="1517016" y="5547992"/>
                </a:lnTo>
                <a:lnTo>
                  <a:pt x="1475711" y="5514197"/>
                </a:lnTo>
                <a:lnTo>
                  <a:pt x="1428774" y="5487914"/>
                </a:lnTo>
                <a:lnTo>
                  <a:pt x="1378082" y="5465383"/>
                </a:lnTo>
                <a:lnTo>
                  <a:pt x="1323635" y="5446609"/>
                </a:lnTo>
                <a:lnTo>
                  <a:pt x="1267309" y="5429711"/>
                </a:lnTo>
                <a:lnTo>
                  <a:pt x="1210986" y="5414691"/>
                </a:lnTo>
                <a:lnTo>
                  <a:pt x="1152783" y="5399670"/>
                </a:lnTo>
                <a:lnTo>
                  <a:pt x="1098336" y="5382773"/>
                </a:lnTo>
                <a:lnTo>
                  <a:pt x="1043887" y="5363998"/>
                </a:lnTo>
                <a:lnTo>
                  <a:pt x="993197" y="5341467"/>
                </a:lnTo>
                <a:lnTo>
                  <a:pt x="948135" y="5313305"/>
                </a:lnTo>
                <a:lnTo>
                  <a:pt x="906830" y="5279510"/>
                </a:lnTo>
                <a:lnTo>
                  <a:pt x="873037" y="5238207"/>
                </a:lnTo>
                <a:lnTo>
                  <a:pt x="844875" y="5193146"/>
                </a:lnTo>
                <a:lnTo>
                  <a:pt x="822344" y="5142453"/>
                </a:lnTo>
                <a:lnTo>
                  <a:pt x="803570" y="5088007"/>
                </a:lnTo>
                <a:lnTo>
                  <a:pt x="786672" y="5033560"/>
                </a:lnTo>
                <a:lnTo>
                  <a:pt x="771652" y="4975357"/>
                </a:lnTo>
                <a:lnTo>
                  <a:pt x="756631" y="4919033"/>
                </a:lnTo>
                <a:lnTo>
                  <a:pt x="739734" y="4862708"/>
                </a:lnTo>
                <a:lnTo>
                  <a:pt x="720959" y="4808259"/>
                </a:lnTo>
                <a:lnTo>
                  <a:pt x="698428" y="4757566"/>
                </a:lnTo>
                <a:lnTo>
                  <a:pt x="672143" y="4710630"/>
                </a:lnTo>
                <a:lnTo>
                  <a:pt x="638351" y="4669325"/>
                </a:lnTo>
                <a:lnTo>
                  <a:pt x="600799" y="4626142"/>
                </a:lnTo>
                <a:lnTo>
                  <a:pt x="557617" y="4588593"/>
                </a:lnTo>
                <a:lnTo>
                  <a:pt x="510678" y="4552921"/>
                </a:lnTo>
                <a:lnTo>
                  <a:pt x="463742" y="4517249"/>
                </a:lnTo>
                <a:lnTo>
                  <a:pt x="416805" y="4481577"/>
                </a:lnTo>
                <a:lnTo>
                  <a:pt x="371744" y="4445903"/>
                </a:lnTo>
                <a:lnTo>
                  <a:pt x="328562" y="4406477"/>
                </a:lnTo>
                <a:lnTo>
                  <a:pt x="291012" y="4367050"/>
                </a:lnTo>
                <a:lnTo>
                  <a:pt x="259096" y="4321989"/>
                </a:lnTo>
                <a:lnTo>
                  <a:pt x="234689" y="4275053"/>
                </a:lnTo>
                <a:lnTo>
                  <a:pt x="217791" y="4218729"/>
                </a:lnTo>
                <a:lnTo>
                  <a:pt x="210281" y="4160526"/>
                </a:lnTo>
                <a:lnTo>
                  <a:pt x="208402" y="4100444"/>
                </a:lnTo>
                <a:lnTo>
                  <a:pt x="214035" y="4036610"/>
                </a:lnTo>
                <a:lnTo>
                  <a:pt x="221545" y="3972776"/>
                </a:lnTo>
                <a:lnTo>
                  <a:pt x="230932" y="3908940"/>
                </a:lnTo>
                <a:lnTo>
                  <a:pt x="238443" y="3845106"/>
                </a:lnTo>
                <a:lnTo>
                  <a:pt x="242199" y="3781272"/>
                </a:lnTo>
                <a:lnTo>
                  <a:pt x="242199" y="3719313"/>
                </a:lnTo>
                <a:lnTo>
                  <a:pt x="234689" y="3661113"/>
                </a:lnTo>
                <a:lnTo>
                  <a:pt x="219668" y="3602910"/>
                </a:lnTo>
                <a:lnTo>
                  <a:pt x="197138" y="3548461"/>
                </a:lnTo>
                <a:lnTo>
                  <a:pt x="168976" y="3492137"/>
                </a:lnTo>
                <a:lnTo>
                  <a:pt x="137057" y="3435814"/>
                </a:lnTo>
                <a:lnTo>
                  <a:pt x="103264" y="3379488"/>
                </a:lnTo>
                <a:lnTo>
                  <a:pt x="71346" y="3325039"/>
                </a:lnTo>
                <a:lnTo>
                  <a:pt x="43182" y="3266839"/>
                </a:lnTo>
                <a:lnTo>
                  <a:pt x="20654" y="3210513"/>
                </a:lnTo>
                <a:lnTo>
                  <a:pt x="5634" y="3152310"/>
                </a:lnTo>
                <a:lnTo>
                  <a:pt x="0" y="3092230"/>
                </a:lnTo>
                <a:lnTo>
                  <a:pt x="5634" y="3032152"/>
                </a:lnTo>
                <a:lnTo>
                  <a:pt x="20654" y="2973950"/>
                </a:lnTo>
                <a:lnTo>
                  <a:pt x="43182" y="2917624"/>
                </a:lnTo>
                <a:lnTo>
                  <a:pt x="71346" y="2859423"/>
                </a:lnTo>
                <a:lnTo>
                  <a:pt x="103264" y="2804974"/>
                </a:lnTo>
                <a:lnTo>
                  <a:pt x="137057" y="2748651"/>
                </a:lnTo>
                <a:lnTo>
                  <a:pt x="168976" y="2692325"/>
                </a:lnTo>
                <a:lnTo>
                  <a:pt x="197138" y="2636001"/>
                </a:lnTo>
                <a:lnTo>
                  <a:pt x="219668" y="2581552"/>
                </a:lnTo>
                <a:lnTo>
                  <a:pt x="234689" y="2523350"/>
                </a:lnTo>
                <a:lnTo>
                  <a:pt x="242199" y="2465149"/>
                </a:lnTo>
                <a:lnTo>
                  <a:pt x="242199" y="2403192"/>
                </a:lnTo>
                <a:lnTo>
                  <a:pt x="238443" y="2339356"/>
                </a:lnTo>
                <a:lnTo>
                  <a:pt x="230932" y="2275522"/>
                </a:lnTo>
                <a:lnTo>
                  <a:pt x="221545" y="2211686"/>
                </a:lnTo>
                <a:lnTo>
                  <a:pt x="214035" y="2147852"/>
                </a:lnTo>
                <a:lnTo>
                  <a:pt x="208402" y="2084018"/>
                </a:lnTo>
                <a:lnTo>
                  <a:pt x="210281" y="2023938"/>
                </a:lnTo>
                <a:lnTo>
                  <a:pt x="217791" y="1965736"/>
                </a:lnTo>
                <a:lnTo>
                  <a:pt x="234689" y="1909410"/>
                </a:lnTo>
                <a:lnTo>
                  <a:pt x="259096" y="1862474"/>
                </a:lnTo>
                <a:lnTo>
                  <a:pt x="291012" y="1817414"/>
                </a:lnTo>
                <a:lnTo>
                  <a:pt x="328562" y="1777986"/>
                </a:lnTo>
                <a:lnTo>
                  <a:pt x="371744" y="1738560"/>
                </a:lnTo>
                <a:lnTo>
                  <a:pt x="416805" y="1702885"/>
                </a:lnTo>
                <a:lnTo>
                  <a:pt x="463742" y="1667213"/>
                </a:lnTo>
                <a:lnTo>
                  <a:pt x="510678" y="1631541"/>
                </a:lnTo>
                <a:lnTo>
                  <a:pt x="557617" y="1595869"/>
                </a:lnTo>
                <a:lnTo>
                  <a:pt x="600799" y="1558320"/>
                </a:lnTo>
                <a:lnTo>
                  <a:pt x="638351" y="1515138"/>
                </a:lnTo>
                <a:lnTo>
                  <a:pt x="672143" y="1473832"/>
                </a:lnTo>
                <a:lnTo>
                  <a:pt x="698428" y="1426896"/>
                </a:lnTo>
                <a:lnTo>
                  <a:pt x="720959" y="1376203"/>
                </a:lnTo>
                <a:lnTo>
                  <a:pt x="739734" y="1321755"/>
                </a:lnTo>
                <a:lnTo>
                  <a:pt x="756631" y="1265429"/>
                </a:lnTo>
                <a:lnTo>
                  <a:pt x="771652" y="1209105"/>
                </a:lnTo>
                <a:lnTo>
                  <a:pt x="786672" y="1150903"/>
                </a:lnTo>
                <a:lnTo>
                  <a:pt x="803570" y="1096456"/>
                </a:lnTo>
                <a:lnTo>
                  <a:pt x="822344" y="1042007"/>
                </a:lnTo>
                <a:lnTo>
                  <a:pt x="844875" y="991317"/>
                </a:lnTo>
                <a:lnTo>
                  <a:pt x="873037" y="946257"/>
                </a:lnTo>
                <a:lnTo>
                  <a:pt x="906830" y="904952"/>
                </a:lnTo>
                <a:lnTo>
                  <a:pt x="948135" y="871157"/>
                </a:lnTo>
                <a:lnTo>
                  <a:pt x="993197" y="842995"/>
                </a:lnTo>
                <a:lnTo>
                  <a:pt x="1043887" y="820464"/>
                </a:lnTo>
                <a:lnTo>
                  <a:pt x="1098336" y="801690"/>
                </a:lnTo>
                <a:lnTo>
                  <a:pt x="1152783" y="784792"/>
                </a:lnTo>
                <a:lnTo>
                  <a:pt x="1210986" y="769772"/>
                </a:lnTo>
                <a:lnTo>
                  <a:pt x="1267309" y="754751"/>
                </a:lnTo>
                <a:lnTo>
                  <a:pt x="1323635" y="737854"/>
                </a:lnTo>
                <a:lnTo>
                  <a:pt x="1378082" y="719079"/>
                </a:lnTo>
                <a:lnTo>
                  <a:pt x="1428774" y="696549"/>
                </a:lnTo>
                <a:lnTo>
                  <a:pt x="1475711" y="670266"/>
                </a:lnTo>
                <a:lnTo>
                  <a:pt x="1517016" y="636471"/>
                </a:lnTo>
                <a:lnTo>
                  <a:pt x="1560199" y="598919"/>
                </a:lnTo>
                <a:lnTo>
                  <a:pt x="1597750" y="555737"/>
                </a:lnTo>
                <a:lnTo>
                  <a:pt x="1633422" y="510678"/>
                </a:lnTo>
                <a:lnTo>
                  <a:pt x="1669094" y="463741"/>
                </a:lnTo>
                <a:lnTo>
                  <a:pt x="1704766" y="416803"/>
                </a:lnTo>
                <a:lnTo>
                  <a:pt x="1740438" y="371743"/>
                </a:lnTo>
                <a:lnTo>
                  <a:pt x="1779867" y="328561"/>
                </a:lnTo>
                <a:lnTo>
                  <a:pt x="1819293" y="291012"/>
                </a:lnTo>
                <a:lnTo>
                  <a:pt x="1864354" y="259094"/>
                </a:lnTo>
                <a:lnTo>
                  <a:pt x="1911291" y="234686"/>
                </a:lnTo>
                <a:lnTo>
                  <a:pt x="1967617" y="217789"/>
                </a:lnTo>
                <a:lnTo>
                  <a:pt x="2025819" y="210279"/>
                </a:lnTo>
                <a:lnTo>
                  <a:pt x="2085897" y="208401"/>
                </a:lnTo>
                <a:lnTo>
                  <a:pt x="2149731" y="214035"/>
                </a:lnTo>
                <a:lnTo>
                  <a:pt x="2213567" y="221545"/>
                </a:lnTo>
                <a:lnTo>
                  <a:pt x="2277403" y="230932"/>
                </a:lnTo>
                <a:lnTo>
                  <a:pt x="2341237" y="238443"/>
                </a:lnTo>
                <a:lnTo>
                  <a:pt x="2405071" y="242197"/>
                </a:lnTo>
                <a:lnTo>
                  <a:pt x="2467030" y="242197"/>
                </a:lnTo>
                <a:lnTo>
                  <a:pt x="2525233" y="234686"/>
                </a:lnTo>
                <a:lnTo>
                  <a:pt x="2583436" y="219666"/>
                </a:lnTo>
                <a:lnTo>
                  <a:pt x="2639760" y="197137"/>
                </a:lnTo>
                <a:lnTo>
                  <a:pt x="2696083" y="167096"/>
                </a:lnTo>
                <a:lnTo>
                  <a:pt x="2752409" y="137057"/>
                </a:lnTo>
                <a:lnTo>
                  <a:pt x="2808733" y="103262"/>
                </a:lnTo>
                <a:lnTo>
                  <a:pt x="2863182" y="71344"/>
                </a:lnTo>
                <a:lnTo>
                  <a:pt x="2921385" y="43182"/>
                </a:lnTo>
                <a:lnTo>
                  <a:pt x="2977708" y="20652"/>
                </a:lnTo>
                <a:lnTo>
                  <a:pt x="3035911" y="5631"/>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pic>
        <p:nvPicPr>
          <p:cNvPr id="4" name="Picture 3"/>
          <p:cNvPicPr>
            <a:picLocks noChangeAspect="1"/>
          </p:cNvPicPr>
          <p:nvPr/>
        </p:nvPicPr>
        <p:blipFill>
          <a:blip r:embed="rId5"/>
          <a:stretch>
            <a:fillRect/>
          </a:stretch>
        </p:blipFill>
        <p:spPr>
          <a:xfrm>
            <a:off x="6611666" y="3447613"/>
            <a:ext cx="1288525" cy="1789619"/>
          </a:xfrm>
          <a:prstGeom prst="rect">
            <a:avLst/>
          </a:prstGeom>
        </p:spPr>
      </p:pic>
      <p:sp>
        <p:nvSpPr>
          <p:cNvPr id="15" name="Freeform: Shape 19">
            <a:extLst>
              <a:ext uri="{FF2B5EF4-FFF2-40B4-BE49-F238E27FC236}">
                <a16:creationId xmlns:a16="http://schemas.microsoft.com/office/drawing/2014/main" id="{DE945074-FEE3-48E3-923F-6D8A131C63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12042" y="3935074"/>
            <a:ext cx="3379959" cy="2922924"/>
          </a:xfrm>
          <a:custGeom>
            <a:avLst/>
            <a:gdLst>
              <a:gd name="connsiteX0" fmla="*/ 2036990 w 3379959"/>
              <a:gd name="connsiteY0" fmla="*/ 0 h 2922924"/>
              <a:gd name="connsiteX1" fmla="*/ 2076518 w 3379959"/>
              <a:gd name="connsiteY1" fmla="*/ 3705 h 2922924"/>
              <a:gd name="connsiteX2" fmla="*/ 2114812 w 3379959"/>
              <a:gd name="connsiteY2" fmla="*/ 13588 h 2922924"/>
              <a:gd name="connsiteX3" fmla="*/ 2151871 w 3379959"/>
              <a:gd name="connsiteY3" fmla="*/ 28411 h 2922924"/>
              <a:gd name="connsiteX4" fmla="*/ 2190164 w 3379959"/>
              <a:gd name="connsiteY4" fmla="*/ 46941 h 2922924"/>
              <a:gd name="connsiteX5" fmla="*/ 2225988 w 3379959"/>
              <a:gd name="connsiteY5" fmla="*/ 67941 h 2922924"/>
              <a:gd name="connsiteX6" fmla="*/ 2263047 w 3379959"/>
              <a:gd name="connsiteY6" fmla="*/ 90176 h 2922924"/>
              <a:gd name="connsiteX7" fmla="*/ 2300105 w 3379959"/>
              <a:gd name="connsiteY7" fmla="*/ 109940 h 2922924"/>
              <a:gd name="connsiteX8" fmla="*/ 2337163 w 3379959"/>
              <a:gd name="connsiteY8" fmla="*/ 129705 h 2922924"/>
              <a:gd name="connsiteX9" fmla="*/ 2372987 w 3379959"/>
              <a:gd name="connsiteY9" fmla="*/ 144528 h 2922924"/>
              <a:gd name="connsiteX10" fmla="*/ 2412517 w 3379959"/>
              <a:gd name="connsiteY10" fmla="*/ 154410 h 2922924"/>
              <a:gd name="connsiteX11" fmla="*/ 2450810 w 3379959"/>
              <a:gd name="connsiteY11" fmla="*/ 159352 h 2922924"/>
              <a:gd name="connsiteX12" fmla="*/ 2491574 w 3379959"/>
              <a:gd name="connsiteY12" fmla="*/ 159352 h 2922924"/>
              <a:gd name="connsiteX13" fmla="*/ 2533575 w 3379959"/>
              <a:gd name="connsiteY13" fmla="*/ 156882 h 2922924"/>
              <a:gd name="connsiteX14" fmla="*/ 2575574 w 3379959"/>
              <a:gd name="connsiteY14" fmla="*/ 151940 h 2922924"/>
              <a:gd name="connsiteX15" fmla="*/ 2617574 w 3379959"/>
              <a:gd name="connsiteY15" fmla="*/ 145764 h 2922924"/>
              <a:gd name="connsiteX16" fmla="*/ 2659573 w 3379959"/>
              <a:gd name="connsiteY16" fmla="*/ 140823 h 2922924"/>
              <a:gd name="connsiteX17" fmla="*/ 2701574 w 3379959"/>
              <a:gd name="connsiteY17" fmla="*/ 137116 h 2922924"/>
              <a:gd name="connsiteX18" fmla="*/ 2741102 w 3379959"/>
              <a:gd name="connsiteY18" fmla="*/ 138352 h 2922924"/>
              <a:gd name="connsiteX19" fmla="*/ 2779396 w 3379959"/>
              <a:gd name="connsiteY19" fmla="*/ 143293 h 2922924"/>
              <a:gd name="connsiteX20" fmla="*/ 2816455 w 3379959"/>
              <a:gd name="connsiteY20" fmla="*/ 154410 h 2922924"/>
              <a:gd name="connsiteX21" fmla="*/ 2847338 w 3379959"/>
              <a:gd name="connsiteY21" fmla="*/ 170469 h 2922924"/>
              <a:gd name="connsiteX22" fmla="*/ 2876984 w 3379959"/>
              <a:gd name="connsiteY22" fmla="*/ 191470 h 2922924"/>
              <a:gd name="connsiteX23" fmla="*/ 2902925 w 3379959"/>
              <a:gd name="connsiteY23" fmla="*/ 216175 h 2922924"/>
              <a:gd name="connsiteX24" fmla="*/ 2928867 w 3379959"/>
              <a:gd name="connsiteY24" fmla="*/ 244586 h 2922924"/>
              <a:gd name="connsiteX25" fmla="*/ 2952337 w 3379959"/>
              <a:gd name="connsiteY25" fmla="*/ 274233 h 2922924"/>
              <a:gd name="connsiteX26" fmla="*/ 2975807 w 3379959"/>
              <a:gd name="connsiteY26" fmla="*/ 305116 h 2922924"/>
              <a:gd name="connsiteX27" fmla="*/ 2999278 w 3379959"/>
              <a:gd name="connsiteY27" fmla="*/ 335998 h 2922924"/>
              <a:gd name="connsiteX28" fmla="*/ 3022748 w 3379959"/>
              <a:gd name="connsiteY28" fmla="*/ 365644 h 2922924"/>
              <a:gd name="connsiteX29" fmla="*/ 3047455 w 3379959"/>
              <a:gd name="connsiteY29" fmla="*/ 394055 h 2922924"/>
              <a:gd name="connsiteX30" fmla="*/ 3075866 w 3379959"/>
              <a:gd name="connsiteY30" fmla="*/ 418762 h 2922924"/>
              <a:gd name="connsiteX31" fmla="*/ 3103043 w 3379959"/>
              <a:gd name="connsiteY31" fmla="*/ 440997 h 2922924"/>
              <a:gd name="connsiteX32" fmla="*/ 3133924 w 3379959"/>
              <a:gd name="connsiteY32" fmla="*/ 458290 h 2922924"/>
              <a:gd name="connsiteX33" fmla="*/ 3167277 w 3379959"/>
              <a:gd name="connsiteY33" fmla="*/ 473114 h 2922924"/>
              <a:gd name="connsiteX34" fmla="*/ 3203100 w 3379959"/>
              <a:gd name="connsiteY34" fmla="*/ 485467 h 2922924"/>
              <a:gd name="connsiteX35" fmla="*/ 3240158 w 3379959"/>
              <a:gd name="connsiteY35" fmla="*/ 496584 h 2922924"/>
              <a:gd name="connsiteX36" fmla="*/ 3277217 w 3379959"/>
              <a:gd name="connsiteY36" fmla="*/ 506467 h 2922924"/>
              <a:gd name="connsiteX37" fmla="*/ 3315512 w 3379959"/>
              <a:gd name="connsiteY37" fmla="*/ 516349 h 2922924"/>
              <a:gd name="connsiteX38" fmla="*/ 3351334 w 3379959"/>
              <a:gd name="connsiteY38" fmla="*/ 527467 h 2922924"/>
              <a:gd name="connsiteX39" fmla="*/ 3379959 w 3379959"/>
              <a:gd name="connsiteY39" fmla="*/ 537337 h 2922924"/>
              <a:gd name="connsiteX40" fmla="*/ 3379959 w 3379959"/>
              <a:gd name="connsiteY40" fmla="*/ 2922924 h 2922924"/>
              <a:gd name="connsiteX41" fmla="*/ 242145 w 3379959"/>
              <a:gd name="connsiteY41" fmla="*/ 2922924 h 2922924"/>
              <a:gd name="connsiteX42" fmla="*/ 216175 w 3379959"/>
              <a:gd name="connsiteY42" fmla="*/ 2899213 h 2922924"/>
              <a:gd name="connsiteX43" fmla="*/ 191470 w 3379959"/>
              <a:gd name="connsiteY43" fmla="*/ 2873273 h 2922924"/>
              <a:gd name="connsiteX44" fmla="*/ 170471 w 3379959"/>
              <a:gd name="connsiteY44" fmla="*/ 2843625 h 2922924"/>
              <a:gd name="connsiteX45" fmla="*/ 154412 w 3379959"/>
              <a:gd name="connsiteY45" fmla="*/ 2812744 h 2922924"/>
              <a:gd name="connsiteX46" fmla="*/ 143294 w 3379959"/>
              <a:gd name="connsiteY46" fmla="*/ 2775686 h 2922924"/>
              <a:gd name="connsiteX47" fmla="*/ 138353 w 3379959"/>
              <a:gd name="connsiteY47" fmla="*/ 2737391 h 2922924"/>
              <a:gd name="connsiteX48" fmla="*/ 137117 w 3379959"/>
              <a:gd name="connsiteY48" fmla="*/ 2697861 h 2922924"/>
              <a:gd name="connsiteX49" fmla="*/ 140823 w 3379959"/>
              <a:gd name="connsiteY49" fmla="*/ 2655862 h 2922924"/>
              <a:gd name="connsiteX50" fmla="*/ 145764 w 3379959"/>
              <a:gd name="connsiteY50" fmla="*/ 2613863 h 2922924"/>
              <a:gd name="connsiteX51" fmla="*/ 151940 w 3379959"/>
              <a:gd name="connsiteY51" fmla="*/ 2571862 h 2922924"/>
              <a:gd name="connsiteX52" fmla="*/ 156882 w 3379959"/>
              <a:gd name="connsiteY52" fmla="*/ 2529863 h 2922924"/>
              <a:gd name="connsiteX53" fmla="*/ 159353 w 3379959"/>
              <a:gd name="connsiteY53" fmla="*/ 2487864 h 2922924"/>
              <a:gd name="connsiteX54" fmla="*/ 159353 w 3379959"/>
              <a:gd name="connsiteY54" fmla="*/ 2447098 h 2922924"/>
              <a:gd name="connsiteX55" fmla="*/ 154412 w 3379959"/>
              <a:gd name="connsiteY55" fmla="*/ 2408806 h 2922924"/>
              <a:gd name="connsiteX56" fmla="*/ 144529 w 3379959"/>
              <a:gd name="connsiteY56" fmla="*/ 2370512 h 2922924"/>
              <a:gd name="connsiteX57" fmla="*/ 129706 w 3379959"/>
              <a:gd name="connsiteY57" fmla="*/ 2334687 h 2922924"/>
              <a:gd name="connsiteX58" fmla="*/ 111177 w 3379959"/>
              <a:gd name="connsiteY58" fmla="*/ 2297629 h 2922924"/>
              <a:gd name="connsiteX59" fmla="*/ 90176 w 3379959"/>
              <a:gd name="connsiteY59" fmla="*/ 2260572 h 2922924"/>
              <a:gd name="connsiteX60" fmla="*/ 67942 w 3379959"/>
              <a:gd name="connsiteY60" fmla="*/ 2223513 h 2922924"/>
              <a:gd name="connsiteX61" fmla="*/ 46942 w 3379959"/>
              <a:gd name="connsiteY61" fmla="*/ 2187688 h 2922924"/>
              <a:gd name="connsiteX62" fmla="*/ 28411 w 3379959"/>
              <a:gd name="connsiteY62" fmla="*/ 2149396 h 2922924"/>
              <a:gd name="connsiteX63" fmla="*/ 13589 w 3379959"/>
              <a:gd name="connsiteY63" fmla="*/ 2112337 h 2922924"/>
              <a:gd name="connsiteX64" fmla="*/ 3707 w 3379959"/>
              <a:gd name="connsiteY64" fmla="*/ 2074042 h 2922924"/>
              <a:gd name="connsiteX65" fmla="*/ 0 w 3379959"/>
              <a:gd name="connsiteY65" fmla="*/ 2034513 h 2922924"/>
              <a:gd name="connsiteX66" fmla="*/ 3707 w 3379959"/>
              <a:gd name="connsiteY66" fmla="*/ 1994985 h 2922924"/>
              <a:gd name="connsiteX67" fmla="*/ 13589 w 3379959"/>
              <a:gd name="connsiteY67" fmla="*/ 1956691 h 2922924"/>
              <a:gd name="connsiteX68" fmla="*/ 28411 w 3379959"/>
              <a:gd name="connsiteY68" fmla="*/ 1919632 h 2922924"/>
              <a:gd name="connsiteX69" fmla="*/ 46942 w 3379959"/>
              <a:gd name="connsiteY69" fmla="*/ 1881339 h 2922924"/>
              <a:gd name="connsiteX70" fmla="*/ 67942 w 3379959"/>
              <a:gd name="connsiteY70" fmla="*/ 1845515 h 2922924"/>
              <a:gd name="connsiteX71" fmla="*/ 90176 w 3379959"/>
              <a:gd name="connsiteY71" fmla="*/ 1808457 h 2922924"/>
              <a:gd name="connsiteX72" fmla="*/ 111177 w 3379959"/>
              <a:gd name="connsiteY72" fmla="*/ 1771398 h 2922924"/>
              <a:gd name="connsiteX73" fmla="*/ 129706 w 3379959"/>
              <a:gd name="connsiteY73" fmla="*/ 1734340 h 2922924"/>
              <a:gd name="connsiteX74" fmla="*/ 144529 w 3379959"/>
              <a:gd name="connsiteY74" fmla="*/ 1698516 h 2922924"/>
              <a:gd name="connsiteX75" fmla="*/ 154412 w 3379959"/>
              <a:gd name="connsiteY75" fmla="*/ 1660222 h 2922924"/>
              <a:gd name="connsiteX76" fmla="*/ 159353 w 3379959"/>
              <a:gd name="connsiteY76" fmla="*/ 1621929 h 2922924"/>
              <a:gd name="connsiteX77" fmla="*/ 159353 w 3379959"/>
              <a:gd name="connsiteY77" fmla="*/ 1581165 h 2922924"/>
              <a:gd name="connsiteX78" fmla="*/ 156882 w 3379959"/>
              <a:gd name="connsiteY78" fmla="*/ 1539164 h 2922924"/>
              <a:gd name="connsiteX79" fmla="*/ 151940 w 3379959"/>
              <a:gd name="connsiteY79" fmla="*/ 1497165 h 2922924"/>
              <a:gd name="connsiteX80" fmla="*/ 145764 w 3379959"/>
              <a:gd name="connsiteY80" fmla="*/ 1455165 h 2922924"/>
              <a:gd name="connsiteX81" fmla="*/ 140823 w 3379959"/>
              <a:gd name="connsiteY81" fmla="*/ 1413166 h 2922924"/>
              <a:gd name="connsiteX82" fmla="*/ 137117 w 3379959"/>
              <a:gd name="connsiteY82" fmla="*/ 1371166 h 2922924"/>
              <a:gd name="connsiteX83" fmla="*/ 138353 w 3379959"/>
              <a:gd name="connsiteY83" fmla="*/ 1331637 h 2922924"/>
              <a:gd name="connsiteX84" fmla="*/ 143294 w 3379959"/>
              <a:gd name="connsiteY84" fmla="*/ 1293344 h 2922924"/>
              <a:gd name="connsiteX85" fmla="*/ 154412 w 3379959"/>
              <a:gd name="connsiteY85" fmla="*/ 1256284 h 2922924"/>
              <a:gd name="connsiteX86" fmla="*/ 170471 w 3379959"/>
              <a:gd name="connsiteY86" fmla="*/ 1225403 h 2922924"/>
              <a:gd name="connsiteX87" fmla="*/ 191470 w 3379959"/>
              <a:gd name="connsiteY87" fmla="*/ 1195756 h 2922924"/>
              <a:gd name="connsiteX88" fmla="*/ 216175 w 3379959"/>
              <a:gd name="connsiteY88" fmla="*/ 1169815 h 2922924"/>
              <a:gd name="connsiteX89" fmla="*/ 244587 w 3379959"/>
              <a:gd name="connsiteY89" fmla="*/ 1143875 h 2922924"/>
              <a:gd name="connsiteX90" fmla="*/ 274234 w 3379959"/>
              <a:gd name="connsiteY90" fmla="*/ 1120402 h 2922924"/>
              <a:gd name="connsiteX91" fmla="*/ 305116 w 3379959"/>
              <a:gd name="connsiteY91" fmla="*/ 1096932 h 2922924"/>
              <a:gd name="connsiteX92" fmla="*/ 335998 w 3379959"/>
              <a:gd name="connsiteY92" fmla="*/ 1073462 h 2922924"/>
              <a:gd name="connsiteX93" fmla="*/ 366881 w 3379959"/>
              <a:gd name="connsiteY93" fmla="*/ 1049992 h 2922924"/>
              <a:gd name="connsiteX94" fmla="*/ 395292 w 3379959"/>
              <a:gd name="connsiteY94" fmla="*/ 1025287 h 2922924"/>
              <a:gd name="connsiteX95" fmla="*/ 419999 w 3379959"/>
              <a:gd name="connsiteY95" fmla="*/ 996876 h 2922924"/>
              <a:gd name="connsiteX96" fmla="*/ 442233 w 3379959"/>
              <a:gd name="connsiteY96" fmla="*/ 969699 h 2922924"/>
              <a:gd name="connsiteX97" fmla="*/ 459527 w 3379959"/>
              <a:gd name="connsiteY97" fmla="*/ 938817 h 2922924"/>
              <a:gd name="connsiteX98" fmla="*/ 474351 w 3379959"/>
              <a:gd name="connsiteY98" fmla="*/ 905464 h 2922924"/>
              <a:gd name="connsiteX99" fmla="*/ 486704 w 3379959"/>
              <a:gd name="connsiteY99" fmla="*/ 869640 h 2922924"/>
              <a:gd name="connsiteX100" fmla="*/ 497821 w 3379959"/>
              <a:gd name="connsiteY100" fmla="*/ 832581 h 2922924"/>
              <a:gd name="connsiteX101" fmla="*/ 507704 w 3379959"/>
              <a:gd name="connsiteY101" fmla="*/ 795523 h 2922924"/>
              <a:gd name="connsiteX102" fmla="*/ 517586 w 3379959"/>
              <a:gd name="connsiteY102" fmla="*/ 757229 h 2922924"/>
              <a:gd name="connsiteX103" fmla="*/ 528704 w 3379959"/>
              <a:gd name="connsiteY103" fmla="*/ 721406 h 2922924"/>
              <a:gd name="connsiteX104" fmla="*/ 541057 w 3379959"/>
              <a:gd name="connsiteY104" fmla="*/ 685582 h 2922924"/>
              <a:gd name="connsiteX105" fmla="*/ 555881 w 3379959"/>
              <a:gd name="connsiteY105" fmla="*/ 652231 h 2922924"/>
              <a:gd name="connsiteX106" fmla="*/ 574410 w 3379959"/>
              <a:gd name="connsiteY106" fmla="*/ 622584 h 2922924"/>
              <a:gd name="connsiteX107" fmla="*/ 596644 w 3379959"/>
              <a:gd name="connsiteY107" fmla="*/ 595408 h 2922924"/>
              <a:gd name="connsiteX108" fmla="*/ 623820 w 3379959"/>
              <a:gd name="connsiteY108" fmla="*/ 573172 h 2922924"/>
              <a:gd name="connsiteX109" fmla="*/ 653468 w 3379959"/>
              <a:gd name="connsiteY109" fmla="*/ 554643 h 2922924"/>
              <a:gd name="connsiteX110" fmla="*/ 686819 w 3379959"/>
              <a:gd name="connsiteY110" fmla="*/ 539819 h 2922924"/>
              <a:gd name="connsiteX111" fmla="*/ 722644 w 3379959"/>
              <a:gd name="connsiteY111" fmla="*/ 527467 h 2922924"/>
              <a:gd name="connsiteX112" fmla="*/ 758467 w 3379959"/>
              <a:gd name="connsiteY112" fmla="*/ 516349 h 2922924"/>
              <a:gd name="connsiteX113" fmla="*/ 796761 w 3379959"/>
              <a:gd name="connsiteY113" fmla="*/ 506467 h 2922924"/>
              <a:gd name="connsiteX114" fmla="*/ 833819 w 3379959"/>
              <a:gd name="connsiteY114" fmla="*/ 496584 h 2922924"/>
              <a:gd name="connsiteX115" fmla="*/ 870878 w 3379959"/>
              <a:gd name="connsiteY115" fmla="*/ 485467 h 2922924"/>
              <a:gd name="connsiteX116" fmla="*/ 906701 w 3379959"/>
              <a:gd name="connsiteY116" fmla="*/ 473114 h 2922924"/>
              <a:gd name="connsiteX117" fmla="*/ 940054 w 3379959"/>
              <a:gd name="connsiteY117" fmla="*/ 458290 h 2922924"/>
              <a:gd name="connsiteX118" fmla="*/ 970936 w 3379959"/>
              <a:gd name="connsiteY118" fmla="*/ 440997 h 2922924"/>
              <a:gd name="connsiteX119" fmla="*/ 998112 w 3379959"/>
              <a:gd name="connsiteY119" fmla="*/ 418762 h 2922924"/>
              <a:gd name="connsiteX120" fmla="*/ 1026524 w 3379959"/>
              <a:gd name="connsiteY120" fmla="*/ 394055 h 2922924"/>
              <a:gd name="connsiteX121" fmla="*/ 1051231 w 3379959"/>
              <a:gd name="connsiteY121" fmla="*/ 365644 h 2922924"/>
              <a:gd name="connsiteX122" fmla="*/ 1074701 w 3379959"/>
              <a:gd name="connsiteY122" fmla="*/ 335998 h 2922924"/>
              <a:gd name="connsiteX123" fmla="*/ 1098171 w 3379959"/>
              <a:gd name="connsiteY123" fmla="*/ 305116 h 2922924"/>
              <a:gd name="connsiteX124" fmla="*/ 1121641 w 3379959"/>
              <a:gd name="connsiteY124" fmla="*/ 274233 h 2922924"/>
              <a:gd name="connsiteX125" fmla="*/ 1145111 w 3379959"/>
              <a:gd name="connsiteY125" fmla="*/ 244586 h 2922924"/>
              <a:gd name="connsiteX126" fmla="*/ 1171053 w 3379959"/>
              <a:gd name="connsiteY126" fmla="*/ 216175 h 2922924"/>
              <a:gd name="connsiteX127" fmla="*/ 1196993 w 3379959"/>
              <a:gd name="connsiteY127" fmla="*/ 191470 h 2922924"/>
              <a:gd name="connsiteX128" fmla="*/ 1226641 w 3379959"/>
              <a:gd name="connsiteY128" fmla="*/ 170469 h 2922924"/>
              <a:gd name="connsiteX129" fmla="*/ 1257523 w 3379959"/>
              <a:gd name="connsiteY129" fmla="*/ 154410 h 2922924"/>
              <a:gd name="connsiteX130" fmla="*/ 1294582 w 3379959"/>
              <a:gd name="connsiteY130" fmla="*/ 143293 h 2922924"/>
              <a:gd name="connsiteX131" fmla="*/ 1332876 w 3379959"/>
              <a:gd name="connsiteY131" fmla="*/ 138352 h 2922924"/>
              <a:gd name="connsiteX132" fmla="*/ 1372404 w 3379959"/>
              <a:gd name="connsiteY132" fmla="*/ 137116 h 2922924"/>
              <a:gd name="connsiteX133" fmla="*/ 1414403 w 3379959"/>
              <a:gd name="connsiteY133" fmla="*/ 140823 h 2922924"/>
              <a:gd name="connsiteX134" fmla="*/ 1456404 w 3379959"/>
              <a:gd name="connsiteY134" fmla="*/ 145764 h 2922924"/>
              <a:gd name="connsiteX135" fmla="*/ 1498404 w 3379959"/>
              <a:gd name="connsiteY135" fmla="*/ 151940 h 2922924"/>
              <a:gd name="connsiteX136" fmla="*/ 1540403 w 3379959"/>
              <a:gd name="connsiteY136" fmla="*/ 156882 h 2922924"/>
              <a:gd name="connsiteX137" fmla="*/ 1582403 w 3379959"/>
              <a:gd name="connsiteY137" fmla="*/ 159352 h 2922924"/>
              <a:gd name="connsiteX138" fmla="*/ 1623168 w 3379959"/>
              <a:gd name="connsiteY138" fmla="*/ 159352 h 2922924"/>
              <a:gd name="connsiteX139" fmla="*/ 1661463 w 3379959"/>
              <a:gd name="connsiteY139" fmla="*/ 154410 h 2922924"/>
              <a:gd name="connsiteX140" fmla="*/ 1699757 w 3379959"/>
              <a:gd name="connsiteY140" fmla="*/ 144528 h 2922924"/>
              <a:gd name="connsiteX141" fmla="*/ 1736815 w 3379959"/>
              <a:gd name="connsiteY141" fmla="*/ 129705 h 2922924"/>
              <a:gd name="connsiteX142" fmla="*/ 1773873 w 3379959"/>
              <a:gd name="connsiteY142" fmla="*/ 109940 h 2922924"/>
              <a:gd name="connsiteX143" fmla="*/ 1810932 w 3379959"/>
              <a:gd name="connsiteY143" fmla="*/ 90176 h 2922924"/>
              <a:gd name="connsiteX144" fmla="*/ 1847990 w 3379959"/>
              <a:gd name="connsiteY144" fmla="*/ 67941 h 2922924"/>
              <a:gd name="connsiteX145" fmla="*/ 1883814 w 3379959"/>
              <a:gd name="connsiteY145" fmla="*/ 46941 h 2922924"/>
              <a:gd name="connsiteX146" fmla="*/ 1922109 w 3379959"/>
              <a:gd name="connsiteY146" fmla="*/ 28411 h 2922924"/>
              <a:gd name="connsiteX147" fmla="*/ 1959166 w 3379959"/>
              <a:gd name="connsiteY147" fmla="*/ 13588 h 2922924"/>
              <a:gd name="connsiteX148" fmla="*/ 1997460 w 3379959"/>
              <a:gd name="connsiteY148" fmla="*/ 3705 h 292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3379959" h="2922924">
                <a:moveTo>
                  <a:pt x="2036990" y="0"/>
                </a:moveTo>
                <a:lnTo>
                  <a:pt x="2076518" y="3705"/>
                </a:lnTo>
                <a:lnTo>
                  <a:pt x="2114812" y="13588"/>
                </a:lnTo>
                <a:lnTo>
                  <a:pt x="2151871" y="28411"/>
                </a:lnTo>
                <a:lnTo>
                  <a:pt x="2190164" y="46941"/>
                </a:lnTo>
                <a:lnTo>
                  <a:pt x="2225988" y="67941"/>
                </a:lnTo>
                <a:lnTo>
                  <a:pt x="2263047" y="90176"/>
                </a:lnTo>
                <a:lnTo>
                  <a:pt x="2300105" y="109940"/>
                </a:lnTo>
                <a:lnTo>
                  <a:pt x="2337163" y="129705"/>
                </a:lnTo>
                <a:lnTo>
                  <a:pt x="2372987" y="144528"/>
                </a:lnTo>
                <a:lnTo>
                  <a:pt x="2412517" y="154410"/>
                </a:lnTo>
                <a:lnTo>
                  <a:pt x="2450810" y="159352"/>
                </a:lnTo>
                <a:lnTo>
                  <a:pt x="2491574" y="159352"/>
                </a:lnTo>
                <a:lnTo>
                  <a:pt x="2533575" y="156882"/>
                </a:lnTo>
                <a:lnTo>
                  <a:pt x="2575574" y="151940"/>
                </a:lnTo>
                <a:lnTo>
                  <a:pt x="2617574" y="145764"/>
                </a:lnTo>
                <a:lnTo>
                  <a:pt x="2659573" y="140823"/>
                </a:lnTo>
                <a:lnTo>
                  <a:pt x="2701574" y="137116"/>
                </a:lnTo>
                <a:lnTo>
                  <a:pt x="2741102" y="138352"/>
                </a:lnTo>
                <a:lnTo>
                  <a:pt x="2779396" y="143293"/>
                </a:lnTo>
                <a:lnTo>
                  <a:pt x="2816455" y="154410"/>
                </a:lnTo>
                <a:lnTo>
                  <a:pt x="2847338" y="170469"/>
                </a:lnTo>
                <a:lnTo>
                  <a:pt x="2876984" y="191470"/>
                </a:lnTo>
                <a:lnTo>
                  <a:pt x="2902925" y="216175"/>
                </a:lnTo>
                <a:lnTo>
                  <a:pt x="2928867" y="244586"/>
                </a:lnTo>
                <a:lnTo>
                  <a:pt x="2952337" y="274233"/>
                </a:lnTo>
                <a:lnTo>
                  <a:pt x="2975807" y="305116"/>
                </a:lnTo>
                <a:lnTo>
                  <a:pt x="2999278" y="335998"/>
                </a:lnTo>
                <a:lnTo>
                  <a:pt x="3022748" y="365644"/>
                </a:lnTo>
                <a:lnTo>
                  <a:pt x="3047455" y="394055"/>
                </a:lnTo>
                <a:lnTo>
                  <a:pt x="3075866" y="418762"/>
                </a:lnTo>
                <a:lnTo>
                  <a:pt x="3103043" y="440997"/>
                </a:lnTo>
                <a:lnTo>
                  <a:pt x="3133924" y="458290"/>
                </a:lnTo>
                <a:lnTo>
                  <a:pt x="3167277" y="473114"/>
                </a:lnTo>
                <a:lnTo>
                  <a:pt x="3203100" y="485467"/>
                </a:lnTo>
                <a:lnTo>
                  <a:pt x="3240158" y="496584"/>
                </a:lnTo>
                <a:lnTo>
                  <a:pt x="3277217" y="506467"/>
                </a:lnTo>
                <a:lnTo>
                  <a:pt x="3315512" y="516349"/>
                </a:lnTo>
                <a:lnTo>
                  <a:pt x="3351334" y="527467"/>
                </a:lnTo>
                <a:lnTo>
                  <a:pt x="3379959" y="537337"/>
                </a:lnTo>
                <a:lnTo>
                  <a:pt x="3379959" y="2922924"/>
                </a:lnTo>
                <a:lnTo>
                  <a:pt x="242145" y="2922924"/>
                </a:lnTo>
                <a:lnTo>
                  <a:pt x="216175" y="2899213"/>
                </a:lnTo>
                <a:lnTo>
                  <a:pt x="191470" y="2873273"/>
                </a:lnTo>
                <a:lnTo>
                  <a:pt x="170471" y="2843625"/>
                </a:lnTo>
                <a:lnTo>
                  <a:pt x="154412" y="2812744"/>
                </a:lnTo>
                <a:lnTo>
                  <a:pt x="143294" y="2775686"/>
                </a:lnTo>
                <a:lnTo>
                  <a:pt x="138353" y="2737391"/>
                </a:lnTo>
                <a:lnTo>
                  <a:pt x="137117" y="2697861"/>
                </a:lnTo>
                <a:lnTo>
                  <a:pt x="140823" y="2655862"/>
                </a:lnTo>
                <a:lnTo>
                  <a:pt x="145764" y="2613863"/>
                </a:lnTo>
                <a:lnTo>
                  <a:pt x="151940" y="2571862"/>
                </a:lnTo>
                <a:lnTo>
                  <a:pt x="156882" y="2529863"/>
                </a:lnTo>
                <a:lnTo>
                  <a:pt x="159353" y="2487864"/>
                </a:lnTo>
                <a:lnTo>
                  <a:pt x="159353" y="2447098"/>
                </a:lnTo>
                <a:lnTo>
                  <a:pt x="154412" y="2408806"/>
                </a:lnTo>
                <a:lnTo>
                  <a:pt x="144529" y="2370512"/>
                </a:lnTo>
                <a:lnTo>
                  <a:pt x="129706" y="2334687"/>
                </a:lnTo>
                <a:lnTo>
                  <a:pt x="111177" y="2297629"/>
                </a:lnTo>
                <a:lnTo>
                  <a:pt x="90176" y="2260572"/>
                </a:lnTo>
                <a:lnTo>
                  <a:pt x="67942" y="2223513"/>
                </a:lnTo>
                <a:lnTo>
                  <a:pt x="46942" y="2187688"/>
                </a:lnTo>
                <a:lnTo>
                  <a:pt x="28411" y="2149396"/>
                </a:lnTo>
                <a:lnTo>
                  <a:pt x="13589" y="2112337"/>
                </a:lnTo>
                <a:lnTo>
                  <a:pt x="3707" y="2074042"/>
                </a:lnTo>
                <a:lnTo>
                  <a:pt x="0" y="2034513"/>
                </a:lnTo>
                <a:lnTo>
                  <a:pt x="3707" y="1994985"/>
                </a:lnTo>
                <a:lnTo>
                  <a:pt x="13589" y="1956691"/>
                </a:lnTo>
                <a:lnTo>
                  <a:pt x="28411" y="1919632"/>
                </a:lnTo>
                <a:lnTo>
                  <a:pt x="46942" y="1881339"/>
                </a:lnTo>
                <a:lnTo>
                  <a:pt x="67942" y="1845515"/>
                </a:lnTo>
                <a:lnTo>
                  <a:pt x="90176" y="1808457"/>
                </a:lnTo>
                <a:lnTo>
                  <a:pt x="111177" y="1771398"/>
                </a:lnTo>
                <a:lnTo>
                  <a:pt x="129706" y="1734340"/>
                </a:lnTo>
                <a:lnTo>
                  <a:pt x="144529" y="1698516"/>
                </a:lnTo>
                <a:lnTo>
                  <a:pt x="154412" y="1660222"/>
                </a:lnTo>
                <a:lnTo>
                  <a:pt x="159353" y="1621929"/>
                </a:lnTo>
                <a:lnTo>
                  <a:pt x="159353" y="1581165"/>
                </a:lnTo>
                <a:lnTo>
                  <a:pt x="156882" y="1539164"/>
                </a:lnTo>
                <a:lnTo>
                  <a:pt x="151940" y="1497165"/>
                </a:lnTo>
                <a:lnTo>
                  <a:pt x="145764" y="1455165"/>
                </a:lnTo>
                <a:lnTo>
                  <a:pt x="140823" y="1413166"/>
                </a:lnTo>
                <a:lnTo>
                  <a:pt x="137117" y="1371166"/>
                </a:lnTo>
                <a:lnTo>
                  <a:pt x="138353" y="1331637"/>
                </a:lnTo>
                <a:lnTo>
                  <a:pt x="143294" y="1293344"/>
                </a:lnTo>
                <a:lnTo>
                  <a:pt x="154412" y="1256284"/>
                </a:lnTo>
                <a:lnTo>
                  <a:pt x="170471" y="1225403"/>
                </a:lnTo>
                <a:lnTo>
                  <a:pt x="191470" y="1195756"/>
                </a:lnTo>
                <a:lnTo>
                  <a:pt x="216175" y="1169815"/>
                </a:lnTo>
                <a:lnTo>
                  <a:pt x="244587" y="1143875"/>
                </a:lnTo>
                <a:lnTo>
                  <a:pt x="274234" y="1120402"/>
                </a:lnTo>
                <a:lnTo>
                  <a:pt x="305116" y="1096932"/>
                </a:lnTo>
                <a:lnTo>
                  <a:pt x="335998" y="1073462"/>
                </a:lnTo>
                <a:lnTo>
                  <a:pt x="366881" y="1049992"/>
                </a:lnTo>
                <a:lnTo>
                  <a:pt x="395292" y="1025287"/>
                </a:lnTo>
                <a:lnTo>
                  <a:pt x="419999" y="996876"/>
                </a:lnTo>
                <a:lnTo>
                  <a:pt x="442233" y="969699"/>
                </a:lnTo>
                <a:lnTo>
                  <a:pt x="459527" y="938817"/>
                </a:lnTo>
                <a:lnTo>
                  <a:pt x="474351" y="905464"/>
                </a:lnTo>
                <a:lnTo>
                  <a:pt x="486704" y="869640"/>
                </a:lnTo>
                <a:lnTo>
                  <a:pt x="497821" y="832581"/>
                </a:lnTo>
                <a:lnTo>
                  <a:pt x="507704" y="795523"/>
                </a:lnTo>
                <a:lnTo>
                  <a:pt x="517586" y="757229"/>
                </a:lnTo>
                <a:lnTo>
                  <a:pt x="528704" y="721406"/>
                </a:lnTo>
                <a:lnTo>
                  <a:pt x="541057" y="685582"/>
                </a:lnTo>
                <a:lnTo>
                  <a:pt x="555881" y="652231"/>
                </a:lnTo>
                <a:lnTo>
                  <a:pt x="574410" y="622584"/>
                </a:lnTo>
                <a:lnTo>
                  <a:pt x="596644" y="595408"/>
                </a:lnTo>
                <a:lnTo>
                  <a:pt x="623820" y="573172"/>
                </a:lnTo>
                <a:lnTo>
                  <a:pt x="653468" y="554643"/>
                </a:lnTo>
                <a:lnTo>
                  <a:pt x="686819" y="539819"/>
                </a:lnTo>
                <a:lnTo>
                  <a:pt x="722644" y="527467"/>
                </a:lnTo>
                <a:lnTo>
                  <a:pt x="758467" y="516349"/>
                </a:lnTo>
                <a:lnTo>
                  <a:pt x="796761" y="506467"/>
                </a:lnTo>
                <a:lnTo>
                  <a:pt x="833819" y="496584"/>
                </a:lnTo>
                <a:lnTo>
                  <a:pt x="870878" y="485467"/>
                </a:lnTo>
                <a:lnTo>
                  <a:pt x="906701" y="473114"/>
                </a:lnTo>
                <a:lnTo>
                  <a:pt x="940054" y="458290"/>
                </a:lnTo>
                <a:lnTo>
                  <a:pt x="970936" y="440997"/>
                </a:lnTo>
                <a:lnTo>
                  <a:pt x="998112" y="418762"/>
                </a:lnTo>
                <a:lnTo>
                  <a:pt x="1026524" y="394055"/>
                </a:lnTo>
                <a:lnTo>
                  <a:pt x="1051231" y="365644"/>
                </a:lnTo>
                <a:lnTo>
                  <a:pt x="1074701" y="335998"/>
                </a:lnTo>
                <a:lnTo>
                  <a:pt x="1098171" y="305116"/>
                </a:lnTo>
                <a:lnTo>
                  <a:pt x="1121641" y="274233"/>
                </a:lnTo>
                <a:lnTo>
                  <a:pt x="1145111" y="244586"/>
                </a:lnTo>
                <a:lnTo>
                  <a:pt x="1171053" y="216175"/>
                </a:lnTo>
                <a:lnTo>
                  <a:pt x="1196993" y="191470"/>
                </a:lnTo>
                <a:lnTo>
                  <a:pt x="1226641" y="170469"/>
                </a:lnTo>
                <a:lnTo>
                  <a:pt x="1257523" y="154410"/>
                </a:lnTo>
                <a:lnTo>
                  <a:pt x="1294582" y="143293"/>
                </a:lnTo>
                <a:lnTo>
                  <a:pt x="1332876" y="138352"/>
                </a:lnTo>
                <a:lnTo>
                  <a:pt x="1372404" y="137116"/>
                </a:lnTo>
                <a:lnTo>
                  <a:pt x="1414403" y="140823"/>
                </a:lnTo>
                <a:lnTo>
                  <a:pt x="1456404" y="145764"/>
                </a:lnTo>
                <a:lnTo>
                  <a:pt x="1498404" y="151940"/>
                </a:lnTo>
                <a:lnTo>
                  <a:pt x="1540403" y="156882"/>
                </a:lnTo>
                <a:lnTo>
                  <a:pt x="1582403" y="159352"/>
                </a:lnTo>
                <a:lnTo>
                  <a:pt x="1623168" y="159352"/>
                </a:lnTo>
                <a:lnTo>
                  <a:pt x="1661463" y="154410"/>
                </a:lnTo>
                <a:lnTo>
                  <a:pt x="1699757" y="144528"/>
                </a:lnTo>
                <a:lnTo>
                  <a:pt x="1736815" y="129705"/>
                </a:lnTo>
                <a:lnTo>
                  <a:pt x="1773873" y="109940"/>
                </a:lnTo>
                <a:lnTo>
                  <a:pt x="1810932" y="90176"/>
                </a:lnTo>
                <a:lnTo>
                  <a:pt x="1847990" y="67941"/>
                </a:lnTo>
                <a:lnTo>
                  <a:pt x="1883814" y="46941"/>
                </a:lnTo>
                <a:lnTo>
                  <a:pt x="1922109" y="28411"/>
                </a:lnTo>
                <a:lnTo>
                  <a:pt x="1959166" y="13588"/>
                </a:lnTo>
                <a:lnTo>
                  <a:pt x="1997460" y="3705"/>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p:cNvPicPr>
            <a:picLocks noChangeAspect="1"/>
          </p:cNvPicPr>
          <p:nvPr/>
        </p:nvPicPr>
        <p:blipFill>
          <a:blip r:embed="rId6"/>
          <a:stretch>
            <a:fillRect/>
          </a:stretch>
        </p:blipFill>
        <p:spPr>
          <a:xfrm>
            <a:off x="10045862" y="4840445"/>
            <a:ext cx="1471306" cy="1892356"/>
          </a:xfrm>
          <a:prstGeom prst="rect">
            <a:avLst/>
          </a:prstGeom>
        </p:spPr>
      </p:pic>
    </p:spTree>
    <p:extLst>
      <p:ext uri="{BB962C8B-B14F-4D97-AF65-F5344CB8AC3E}">
        <p14:creationId xmlns:p14="http://schemas.microsoft.com/office/powerpoint/2010/main" val="3748431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2" name="Freeform 6">
            <a:extLst>
              <a:ext uri="{FF2B5EF4-FFF2-40B4-BE49-F238E27FC236}">
                <a16:creationId xmlns:a16="http://schemas.microsoft.com/office/drawing/2014/main" id="{126ADEF2-2BA7-419F-A580-9C6541A73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4" name="Rectangle 23">
            <a:extLst>
              <a:ext uri="{FF2B5EF4-FFF2-40B4-BE49-F238E27FC236}">
                <a16:creationId xmlns:a16="http://schemas.microsoft.com/office/drawing/2014/main" id="{2B146248-6675-4D3A-B34A-7363E28C91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a:extLst>
              <a:ext uri="{FF2B5EF4-FFF2-40B4-BE49-F238E27FC236}">
                <a16:creationId xmlns:a16="http://schemas.microsoft.com/office/drawing/2014/main" id="{D4A29828-0E9F-418B-A95D-A7D6ABF1C7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1274038" y="4242032"/>
            <a:ext cx="10274497" cy="1734497"/>
          </a:xfrm>
        </p:spPr>
        <p:txBody>
          <a:bodyPr vert="horz" lIns="91440" tIns="45720" rIns="91440" bIns="45720" rtlCol="0" anchor="t">
            <a:normAutofit/>
          </a:bodyPr>
          <a:lstStyle/>
          <a:p>
            <a:pPr algn="ctr"/>
            <a:r>
              <a:rPr lang="en-US" sz="5600" spc="800"/>
              <a:t>How are gender roles presented to kids? </a:t>
            </a:r>
          </a:p>
        </p:txBody>
      </p:sp>
      <p:sp>
        <p:nvSpPr>
          <p:cNvPr id="3" name="Content Placeholder 2"/>
          <p:cNvSpPr>
            <a:spLocks noGrp="1"/>
          </p:cNvSpPr>
          <p:nvPr>
            <p:ph idx="1"/>
          </p:nvPr>
        </p:nvSpPr>
        <p:spPr>
          <a:xfrm>
            <a:off x="1274038" y="5976530"/>
            <a:ext cx="10274497" cy="396484"/>
          </a:xfrm>
        </p:spPr>
        <p:txBody>
          <a:bodyPr vert="horz" lIns="91440" tIns="45720" rIns="91440" bIns="45720" rtlCol="0" anchor="t">
            <a:normAutofit/>
          </a:bodyPr>
          <a:lstStyle/>
          <a:p>
            <a:pPr marL="0" indent="0" algn="ctr">
              <a:lnSpc>
                <a:spcPct val="90000"/>
              </a:lnSpc>
              <a:buNone/>
            </a:pPr>
            <a:r>
              <a:rPr lang="en-US" sz="1100" b="1" cap="all" spc="400">
                <a:solidFill>
                  <a:schemeClr val="tx1"/>
                </a:solidFill>
              </a:rPr>
              <a:t>Clothes brands also separate their clothing by the gender binary – boys vs. girls.  </a:t>
            </a:r>
          </a:p>
        </p:txBody>
      </p:sp>
      <p:sp>
        <p:nvSpPr>
          <p:cNvPr id="28" name="Freeform 6">
            <a:extLst>
              <a:ext uri="{FF2B5EF4-FFF2-40B4-BE49-F238E27FC236}">
                <a16:creationId xmlns:a16="http://schemas.microsoft.com/office/drawing/2014/main" id="{397636A1-434C-40B3-A908-6730DB23C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pic>
        <p:nvPicPr>
          <p:cNvPr id="2" name="Picture 4" descr="A picture containing knife&#10;&#10;Description automatically generated">
            <a:extLst>
              <a:ext uri="{FF2B5EF4-FFF2-40B4-BE49-F238E27FC236}">
                <a16:creationId xmlns:a16="http://schemas.microsoft.com/office/drawing/2014/main" id="{EBE95141-8C28-4BEC-983D-33C6C503A330}"/>
              </a:ext>
            </a:extLst>
          </p:cNvPr>
          <p:cNvPicPr>
            <a:picLocks noChangeAspect="1"/>
          </p:cNvPicPr>
          <p:nvPr/>
        </p:nvPicPr>
        <p:blipFill>
          <a:blip r:embed="rId3"/>
          <a:stretch>
            <a:fillRect/>
          </a:stretch>
        </p:blipFill>
        <p:spPr>
          <a:xfrm>
            <a:off x="1274038" y="1806258"/>
            <a:ext cx="10274497" cy="95039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274959335"/>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EBA493F80BFCB43867CDEBFCD560C95" ma:contentTypeVersion="9" ma:contentTypeDescription="Create a new document." ma:contentTypeScope="" ma:versionID="7275020f4c0f251b44d733fc6a999a7f">
  <xsd:schema xmlns:xsd="http://www.w3.org/2001/XMLSchema" xmlns:xs="http://www.w3.org/2001/XMLSchema" xmlns:p="http://schemas.microsoft.com/office/2006/metadata/properties" xmlns:ns2="e021116e-70b5-4dea-976a-806e996dba5c" xmlns:ns3="4259f52f-4b71-47bc-aac8-de2b0f5da881" targetNamespace="http://schemas.microsoft.com/office/2006/metadata/properties" ma:root="true" ma:fieldsID="f4cf8b7d47154cb13d3431a6b8bd24bd" ns2:_="" ns3:_="">
    <xsd:import namespace="e021116e-70b5-4dea-976a-806e996dba5c"/>
    <xsd:import namespace="4259f52f-4b71-47bc-aac8-de2b0f5da88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21116e-70b5-4dea-976a-806e996dba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259f52f-4b71-47bc-aac8-de2b0f5da881"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12D9A31-B5BA-41FA-9B21-1EA99CED0C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21116e-70b5-4dea-976a-806e996dba5c"/>
    <ds:schemaRef ds:uri="4259f52f-4b71-47bc-aac8-de2b0f5da8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0C93102-B2FE-453E-AB9D-D7997FB9E276}">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44F22C44-4594-4040-9EC9-5035266C758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TM10001106[[fn=Badge]]</Template>
  <TotalTime>169</TotalTime>
  <Words>1148</Words>
  <Application>Microsoft Office PowerPoint</Application>
  <PresentationFormat>Widescreen</PresentationFormat>
  <Paragraphs>114</Paragraphs>
  <Slides>17</Slides>
  <Notes>16</Notes>
  <HiddenSlides>1</HiddenSlides>
  <MMClips>3</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Badge</vt:lpstr>
      <vt:lpstr>“traditional” Gender Roles …but why?</vt:lpstr>
      <vt:lpstr>Welcome!</vt:lpstr>
      <vt:lpstr>Objectives</vt:lpstr>
      <vt:lpstr>Gender Roles</vt:lpstr>
      <vt:lpstr>What are gender roles? </vt:lpstr>
      <vt:lpstr>How do we learn about gender roles? </vt:lpstr>
      <vt:lpstr>How are gender roles presented to kids? </vt:lpstr>
      <vt:lpstr>What is the messaging kids are getting from this? </vt:lpstr>
      <vt:lpstr>How are gender roles presented to kids? </vt:lpstr>
      <vt:lpstr>What is the messaging kids are getting from this? </vt:lpstr>
      <vt:lpstr>But why? </vt:lpstr>
      <vt:lpstr>Not anymore! </vt:lpstr>
      <vt:lpstr>Not anymore!</vt:lpstr>
      <vt:lpstr>Take action!</vt:lpstr>
      <vt:lpstr>Closing</vt:lpstr>
      <vt:lpstr>Human relations, diversity and equity</vt:lpstr>
      <vt:lpstr>Teacher Feedback Survey</vt:lpstr>
    </vt:vector>
  </TitlesOfParts>
  <Company>W10 1903 X64</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“traditional” Gender Roles …but why?</dc:title>
  <dc:creator>Gomez, Julie</dc:creator>
  <cp:lastModifiedBy>Gomez, Julie</cp:lastModifiedBy>
  <cp:revision>312</cp:revision>
  <dcterms:created xsi:type="dcterms:W3CDTF">2020-08-12T20:40:45Z</dcterms:created>
  <dcterms:modified xsi:type="dcterms:W3CDTF">2025-08-13T16:55:39Z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0x010100AEBA493F80BFCB43867CDEBFCD560C95</vt:lpwstr>
  </property>
</Properties>
</file>