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4"/>
  </p:sldMasterIdLst>
  <p:notesMasterIdLst>
    <p:notesMasterId r:id="rId20"/>
  </p:notesMasterIdLst>
  <p:sldIdLst>
    <p:sldId id="256" r:id="rId5"/>
    <p:sldId id="257" r:id="rId6"/>
    <p:sldId id="259" r:id="rId7"/>
    <p:sldId id="263" r:id="rId8"/>
    <p:sldId id="260" r:id="rId9"/>
    <p:sldId id="261" r:id="rId10"/>
    <p:sldId id="270" r:id="rId11"/>
    <p:sldId id="262" r:id="rId12"/>
    <p:sldId id="264" r:id="rId13"/>
    <p:sldId id="265" r:id="rId14"/>
    <p:sldId id="269" r:id="rId15"/>
    <p:sldId id="266" r:id="rId16"/>
    <p:sldId id="268" r:id="rId17"/>
    <p:sldId id="267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7C13D5-3574-651A-C9F8-D4742C5E6969}" v="54" dt="2025-08-14T21:58:37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78947" autoAdjust="0"/>
  </p:normalViewPr>
  <p:slideViewPr>
    <p:cSldViewPr snapToGrid="0">
      <p:cViewPr varScale="1">
        <p:scale>
          <a:sx n="90" d="100"/>
          <a:sy n="90" d="100"/>
        </p:scale>
        <p:origin x="11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ppy, Talia" userId="S::talia.guppy@lausd.net::a4cf7a8a-d662-4541-a89c-e346407241b2" providerId="AD" clId="Web-{657C13D5-3574-651A-C9F8-D4742C5E6969}"/>
    <pc:docChg chg="modSld">
      <pc:chgData name="Guppy, Talia" userId="S::talia.guppy@lausd.net::a4cf7a8a-d662-4541-a89c-e346407241b2" providerId="AD" clId="Web-{657C13D5-3574-651A-C9F8-D4742C5E6969}" dt="2025-08-14T22:00:08.339" v="57"/>
      <pc:docMkLst>
        <pc:docMk/>
      </pc:docMkLst>
      <pc:sldChg chg="addSp modSp">
        <pc:chgData name="Guppy, Talia" userId="S::talia.guppy@lausd.net::a4cf7a8a-d662-4541-a89c-e346407241b2" providerId="AD" clId="Web-{657C13D5-3574-651A-C9F8-D4742C5E6969}" dt="2025-08-14T21:57:02.246" v="28" actId="1076"/>
        <pc:sldMkLst>
          <pc:docMk/>
          <pc:sldMk cId="109857222" sldId="256"/>
        </pc:sldMkLst>
        <pc:spChg chg="mod">
          <ac:chgData name="Guppy, Talia" userId="S::talia.guppy@lausd.net::a4cf7a8a-d662-4541-a89c-e346407241b2" providerId="AD" clId="Web-{657C13D5-3574-651A-C9F8-D4742C5E6969}" dt="2025-08-14T21:55:20.450" v="20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Guppy, Talia" userId="S::talia.guppy@lausd.net::a4cf7a8a-d662-4541-a89c-e346407241b2" providerId="AD" clId="Web-{657C13D5-3574-651A-C9F8-D4742C5E6969}" dt="2025-08-14T21:57:02.246" v="28" actId="1076"/>
          <ac:picMkLst>
            <pc:docMk/>
            <pc:sldMk cId="109857222" sldId="256"/>
            <ac:picMk id="4" creationId="{19F0E9DF-FB01-D8E2-088D-D5C1662B04C2}"/>
          </ac:picMkLst>
        </pc:picChg>
      </pc:sldChg>
      <pc:sldChg chg="addSp delSp modSp">
        <pc:chgData name="Guppy, Talia" userId="S::talia.guppy@lausd.net::a4cf7a8a-d662-4541-a89c-e346407241b2" providerId="AD" clId="Web-{657C13D5-3574-651A-C9F8-D4742C5E6969}" dt="2025-08-14T21:57:56.246" v="49" actId="20577"/>
        <pc:sldMkLst>
          <pc:docMk/>
          <pc:sldMk cId="243621886" sldId="267"/>
        </pc:sldMkLst>
        <pc:spChg chg="mod">
          <ac:chgData name="Guppy, Talia" userId="S::talia.guppy@lausd.net::a4cf7a8a-d662-4541-a89c-e346407241b2" providerId="AD" clId="Web-{657C13D5-3574-651A-C9F8-D4742C5E6969}" dt="2025-08-14T21:57:56.246" v="49" actId="20577"/>
          <ac:spMkLst>
            <pc:docMk/>
            <pc:sldMk cId="243621886" sldId="267"/>
            <ac:spMk id="2" creationId="{0C6D5B45-D75D-409C-9E24-F99DBEF48E4D}"/>
          </ac:spMkLst>
        </pc:spChg>
        <pc:spChg chg="del">
          <ac:chgData name="Guppy, Talia" userId="S::talia.guppy@lausd.net::a4cf7a8a-d662-4541-a89c-e346407241b2" providerId="AD" clId="Web-{657C13D5-3574-651A-C9F8-D4742C5E6969}" dt="2025-08-14T21:57:11.059" v="29"/>
          <ac:spMkLst>
            <pc:docMk/>
            <pc:sldMk cId="243621886" sldId="267"/>
            <ac:spMk id="26" creationId="{0D57E7FA-E8FC-45AC-868F-CDC8144939D6}"/>
          </ac:spMkLst>
        </pc:spChg>
        <pc:spChg chg="del">
          <ac:chgData name="Guppy, Talia" userId="S::talia.guppy@lausd.net::a4cf7a8a-d662-4541-a89c-e346407241b2" providerId="AD" clId="Web-{657C13D5-3574-651A-C9F8-D4742C5E6969}" dt="2025-08-14T21:57:11.059" v="29"/>
          <ac:spMkLst>
            <pc:docMk/>
            <pc:sldMk cId="243621886" sldId="267"/>
            <ac:spMk id="28" creationId="{B7BD7FCF-A254-4A97-A15C-319B67622677}"/>
          </ac:spMkLst>
        </pc:spChg>
        <pc:spChg chg="del">
          <ac:chgData name="Guppy, Talia" userId="S::talia.guppy@lausd.net::a4cf7a8a-d662-4541-a89c-e346407241b2" providerId="AD" clId="Web-{657C13D5-3574-651A-C9F8-D4742C5E6969}" dt="2025-08-14T21:57:11.059" v="29"/>
          <ac:spMkLst>
            <pc:docMk/>
            <pc:sldMk cId="243621886" sldId="267"/>
            <ac:spMk id="30" creationId="{52FFAF72-6204-4676-9C6F-9A4CC4D91805}"/>
          </ac:spMkLst>
        </pc:spChg>
        <pc:spChg chg="add">
          <ac:chgData name="Guppy, Talia" userId="S::talia.guppy@lausd.net::a4cf7a8a-d662-4541-a89c-e346407241b2" providerId="AD" clId="Web-{657C13D5-3574-651A-C9F8-D4742C5E6969}" dt="2025-08-14T21:57:11.059" v="29"/>
          <ac:spMkLst>
            <pc:docMk/>
            <pc:sldMk cId="243621886" sldId="267"/>
            <ac:spMk id="35" creationId="{0D57E7FA-E8FC-45AC-868F-CDC8144939D6}"/>
          </ac:spMkLst>
        </pc:spChg>
        <pc:spChg chg="add">
          <ac:chgData name="Guppy, Talia" userId="S::talia.guppy@lausd.net::a4cf7a8a-d662-4541-a89c-e346407241b2" providerId="AD" clId="Web-{657C13D5-3574-651A-C9F8-D4742C5E6969}" dt="2025-08-14T21:57:11.059" v="29"/>
          <ac:spMkLst>
            <pc:docMk/>
            <pc:sldMk cId="243621886" sldId="267"/>
            <ac:spMk id="37" creationId="{F269BDC9-F5DC-4A16-9583-2F8CE418465E}"/>
          </ac:spMkLst>
        </pc:spChg>
        <pc:picChg chg="add mod">
          <ac:chgData name="Guppy, Talia" userId="S::talia.guppy@lausd.net::a4cf7a8a-d662-4541-a89c-e346407241b2" providerId="AD" clId="Web-{657C13D5-3574-651A-C9F8-D4742C5E6969}" dt="2025-08-14T21:57:11.059" v="29"/>
          <ac:picMkLst>
            <pc:docMk/>
            <pc:sldMk cId="243621886" sldId="267"/>
            <ac:picMk id="3" creationId="{7376D383-304B-0F64-07E3-5555B7880DC0}"/>
          </ac:picMkLst>
        </pc:picChg>
        <pc:picChg chg="del">
          <ac:chgData name="Guppy, Talia" userId="S::talia.guppy@lausd.net::a4cf7a8a-d662-4541-a89c-e346407241b2" providerId="AD" clId="Web-{657C13D5-3574-651A-C9F8-D4742C5E6969}" dt="2025-08-14T21:56:07.215" v="23"/>
          <ac:picMkLst>
            <pc:docMk/>
            <pc:sldMk cId="243621886" sldId="267"/>
            <ac:picMk id="8" creationId="{34F7C5F4-7172-65AD-2346-EAD64FD133EF}"/>
          </ac:picMkLst>
        </pc:picChg>
      </pc:sldChg>
      <pc:sldChg chg="modSp">
        <pc:chgData name="Guppy, Talia" userId="S::talia.guppy@lausd.net::a4cf7a8a-d662-4541-a89c-e346407241b2" providerId="AD" clId="Web-{657C13D5-3574-651A-C9F8-D4742C5E6969}" dt="2025-08-14T21:55:36.684" v="22" actId="20577"/>
        <pc:sldMkLst>
          <pc:docMk/>
          <pc:sldMk cId="1180667061" sldId="270"/>
        </pc:sldMkLst>
        <pc:spChg chg="mod">
          <ac:chgData name="Guppy, Talia" userId="S::talia.guppy@lausd.net::a4cf7a8a-d662-4541-a89c-e346407241b2" providerId="AD" clId="Web-{657C13D5-3574-651A-C9F8-D4742C5E6969}" dt="2025-08-14T21:55:36.684" v="22" actId="20577"/>
          <ac:spMkLst>
            <pc:docMk/>
            <pc:sldMk cId="1180667061" sldId="270"/>
            <ac:spMk id="3" creationId="{E6035BAA-DE81-43F4-86D6-B1DDD4A072E0}"/>
          </ac:spMkLst>
        </pc:spChg>
      </pc:sldChg>
      <pc:sldChg chg="addSp delSp modSp modNotes">
        <pc:chgData name="Guppy, Talia" userId="S::talia.guppy@lausd.net::a4cf7a8a-d662-4541-a89c-e346407241b2" providerId="AD" clId="Web-{657C13D5-3574-651A-C9F8-D4742C5E6969}" dt="2025-08-14T22:00:08.339" v="57"/>
        <pc:sldMkLst>
          <pc:docMk/>
          <pc:sldMk cId="4159686137" sldId="271"/>
        </pc:sldMkLst>
        <pc:spChg chg="del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31" creationId="{0D57E7FA-E8FC-45AC-868F-CDC8144939D6}"/>
          </ac:spMkLst>
        </pc:spChg>
        <pc:spChg chg="del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33" creationId="{B7BD7FCF-A254-4A97-A15C-319B67622677}"/>
          </ac:spMkLst>
        </pc:spChg>
        <pc:spChg chg="del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35" creationId="{52FFAF72-6204-4676-9C6F-9A4CC4D91805}"/>
          </ac:spMkLst>
        </pc:spChg>
        <pc:spChg chg="add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40" creationId="{0D57E7FA-E8FC-45AC-868F-CDC8144939D6}"/>
          </ac:spMkLst>
        </pc:spChg>
        <pc:spChg chg="add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42" creationId="{B7BD7FCF-A254-4A97-A15C-319B67622677}"/>
          </ac:spMkLst>
        </pc:spChg>
        <pc:spChg chg="add">
          <ac:chgData name="Guppy, Talia" userId="S::talia.guppy@lausd.net::a4cf7a8a-d662-4541-a89c-e346407241b2" providerId="AD" clId="Web-{657C13D5-3574-651A-C9F8-D4742C5E6969}" dt="2025-08-14T21:58:42.293" v="55"/>
          <ac:spMkLst>
            <pc:docMk/>
            <pc:sldMk cId="4159686137" sldId="271"/>
            <ac:spMk id="1044" creationId="{52FFAF72-6204-4676-9C6F-9A4CC4D91805}"/>
          </ac:spMkLst>
        </pc:spChg>
        <pc:picChg chg="add mod">
          <ac:chgData name="Guppy, Talia" userId="S::talia.guppy@lausd.net::a4cf7a8a-d662-4541-a89c-e346407241b2" providerId="AD" clId="Web-{657C13D5-3574-651A-C9F8-D4742C5E6969}" dt="2025-08-14T21:58:42.293" v="55"/>
          <ac:picMkLst>
            <pc:docMk/>
            <pc:sldMk cId="4159686137" sldId="271"/>
            <ac:picMk id="3" creationId="{6EAB8FFF-463C-60B3-D9C1-F171350BEF43}"/>
          </ac:picMkLst>
        </pc:picChg>
        <pc:picChg chg="del">
          <ac:chgData name="Guppy, Talia" userId="S::talia.guppy@lausd.net::a4cf7a8a-d662-4541-a89c-e346407241b2" providerId="AD" clId="Web-{657C13D5-3574-651A-C9F8-D4742C5E6969}" dt="2025-08-14T21:58:23.636" v="53"/>
          <ac:picMkLst>
            <pc:docMk/>
            <pc:sldMk cId="4159686137" sldId="271"/>
            <ac:picMk id="1026" creationId="{15B9BDF1-08E2-5B60-8522-02F8C44B50B2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6A13F5-8733-4815-9648-B7702C28FA5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67E2704-5F49-4A7E-86CB-461D8A6BECF5}">
      <dgm:prSet/>
      <dgm:spPr/>
      <dgm:t>
        <a:bodyPr/>
        <a:lstStyle/>
        <a:p>
          <a:pPr>
            <a:defRPr cap="all"/>
          </a:pPr>
          <a:r>
            <a:rPr lang="en-US"/>
            <a:t>Have supersensitive taste</a:t>
          </a:r>
        </a:p>
      </dgm:t>
    </dgm:pt>
    <dgm:pt modelId="{47634CE2-7EB6-4C21-A1A1-6D4E8A6F3025}" type="parTrans" cxnId="{D89FCCCC-4B11-4273-BB8C-363CFA7E490F}">
      <dgm:prSet/>
      <dgm:spPr/>
      <dgm:t>
        <a:bodyPr/>
        <a:lstStyle/>
        <a:p>
          <a:endParaRPr lang="en-US"/>
        </a:p>
      </dgm:t>
    </dgm:pt>
    <dgm:pt modelId="{1D228D7A-B52B-4600-9140-9C06E60BC8A0}" type="sibTrans" cxnId="{D89FCCCC-4B11-4273-BB8C-363CFA7E490F}">
      <dgm:prSet/>
      <dgm:spPr/>
      <dgm:t>
        <a:bodyPr/>
        <a:lstStyle/>
        <a:p>
          <a:endParaRPr lang="en-US"/>
        </a:p>
      </dgm:t>
    </dgm:pt>
    <dgm:pt modelId="{7ADB9959-74E2-46D5-8338-8280B5D9514F}">
      <dgm:prSet/>
      <dgm:spPr/>
      <dgm:t>
        <a:bodyPr/>
        <a:lstStyle/>
        <a:p>
          <a:pPr>
            <a:defRPr cap="all"/>
          </a:pPr>
          <a:r>
            <a:rPr lang="en-US"/>
            <a:t>Have supersensitive hearing</a:t>
          </a:r>
        </a:p>
      </dgm:t>
    </dgm:pt>
    <dgm:pt modelId="{9416B6E1-6435-4385-BB4B-E2D9D4DE17F2}" type="parTrans" cxnId="{BFA1E31E-E290-4957-8F8A-3C8895FE8E26}">
      <dgm:prSet/>
      <dgm:spPr/>
      <dgm:t>
        <a:bodyPr/>
        <a:lstStyle/>
        <a:p>
          <a:endParaRPr lang="en-US"/>
        </a:p>
      </dgm:t>
    </dgm:pt>
    <dgm:pt modelId="{E109E5D0-AE5F-483D-87B8-F536F96A5A14}" type="sibTrans" cxnId="{BFA1E31E-E290-4957-8F8A-3C8895FE8E26}">
      <dgm:prSet/>
      <dgm:spPr/>
      <dgm:t>
        <a:bodyPr/>
        <a:lstStyle/>
        <a:p>
          <a:endParaRPr lang="en-US"/>
        </a:p>
      </dgm:t>
    </dgm:pt>
    <dgm:pt modelId="{240A5159-7B8B-40E4-9165-055515A2081E}" type="pres">
      <dgm:prSet presAssocID="{CA6A13F5-8733-4815-9648-B7702C28FA56}" presName="root" presStyleCnt="0">
        <dgm:presLayoutVars>
          <dgm:dir/>
          <dgm:resizeHandles val="exact"/>
        </dgm:presLayoutVars>
      </dgm:prSet>
      <dgm:spPr/>
    </dgm:pt>
    <dgm:pt modelId="{ECFB41A4-6A3E-474F-89B9-DCA362B6564F}" type="pres">
      <dgm:prSet presAssocID="{A67E2704-5F49-4A7E-86CB-461D8A6BECF5}" presName="compNode" presStyleCnt="0"/>
      <dgm:spPr/>
    </dgm:pt>
    <dgm:pt modelId="{93B889FC-697B-4B0D-8C03-1DABAC22D5CF}" type="pres">
      <dgm:prSet presAssocID="{A67E2704-5F49-4A7E-86CB-461D8A6BECF5}" presName="iconBgRect" presStyleLbl="bgShp" presStyleIdx="0" presStyleCnt="2"/>
      <dgm:spPr/>
    </dgm:pt>
    <dgm:pt modelId="{0DF458F0-5180-4E53-9373-499F7D55EC2A}" type="pres">
      <dgm:prSet presAssocID="{A67E2704-5F49-4A7E-86CB-461D8A6BECF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7E09FD7B-241E-4103-87C8-5B7693E7B132}" type="pres">
      <dgm:prSet presAssocID="{A67E2704-5F49-4A7E-86CB-461D8A6BECF5}" presName="spaceRect" presStyleCnt="0"/>
      <dgm:spPr/>
    </dgm:pt>
    <dgm:pt modelId="{6FEBB264-EFF9-426B-874A-6DFE4033F9AD}" type="pres">
      <dgm:prSet presAssocID="{A67E2704-5F49-4A7E-86CB-461D8A6BECF5}" presName="textRect" presStyleLbl="revTx" presStyleIdx="0" presStyleCnt="2">
        <dgm:presLayoutVars>
          <dgm:chMax val="1"/>
          <dgm:chPref val="1"/>
        </dgm:presLayoutVars>
      </dgm:prSet>
      <dgm:spPr/>
    </dgm:pt>
    <dgm:pt modelId="{25E32B6F-B707-4DBC-8AD8-ED7020885991}" type="pres">
      <dgm:prSet presAssocID="{1D228D7A-B52B-4600-9140-9C06E60BC8A0}" presName="sibTrans" presStyleCnt="0"/>
      <dgm:spPr/>
    </dgm:pt>
    <dgm:pt modelId="{6EC6CCD9-26EA-4121-9584-5AD16787DFA0}" type="pres">
      <dgm:prSet presAssocID="{7ADB9959-74E2-46D5-8338-8280B5D9514F}" presName="compNode" presStyleCnt="0"/>
      <dgm:spPr/>
    </dgm:pt>
    <dgm:pt modelId="{E44FB2D4-AA63-4601-AFDE-46D2CEC2197B}" type="pres">
      <dgm:prSet presAssocID="{7ADB9959-74E2-46D5-8338-8280B5D9514F}" presName="iconBgRect" presStyleLbl="bgShp" presStyleIdx="1" presStyleCnt="2"/>
      <dgm:spPr/>
    </dgm:pt>
    <dgm:pt modelId="{37BC947C-A566-41DD-A3AC-0C923F13EB18}" type="pres">
      <dgm:prSet presAssocID="{7ADB9959-74E2-46D5-8338-8280B5D9514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BBBE7F46-D9D8-42E6-9E5A-BF91C7436414}" type="pres">
      <dgm:prSet presAssocID="{7ADB9959-74E2-46D5-8338-8280B5D9514F}" presName="spaceRect" presStyleCnt="0"/>
      <dgm:spPr/>
    </dgm:pt>
    <dgm:pt modelId="{7DB22A27-E51D-4BD0-B3AE-878FE90CB4B4}" type="pres">
      <dgm:prSet presAssocID="{7ADB9959-74E2-46D5-8338-8280B5D9514F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FA1E31E-E290-4957-8F8A-3C8895FE8E26}" srcId="{CA6A13F5-8733-4815-9648-B7702C28FA56}" destId="{7ADB9959-74E2-46D5-8338-8280B5D9514F}" srcOrd="1" destOrd="0" parTransId="{9416B6E1-6435-4385-BB4B-E2D9D4DE17F2}" sibTransId="{E109E5D0-AE5F-483D-87B8-F536F96A5A14}"/>
    <dgm:cxn modelId="{77CF3F7D-5DE0-4F17-85FC-7C9DE523E76C}" type="presOf" srcId="{A67E2704-5F49-4A7E-86CB-461D8A6BECF5}" destId="{6FEBB264-EFF9-426B-874A-6DFE4033F9AD}" srcOrd="0" destOrd="0" presId="urn:microsoft.com/office/officeart/2018/5/layout/IconCircleLabelList"/>
    <dgm:cxn modelId="{4DC399B6-62A6-495C-98D6-C2774C7581D4}" type="presOf" srcId="{7ADB9959-74E2-46D5-8338-8280B5D9514F}" destId="{7DB22A27-E51D-4BD0-B3AE-878FE90CB4B4}" srcOrd="0" destOrd="0" presId="urn:microsoft.com/office/officeart/2018/5/layout/IconCircleLabelList"/>
    <dgm:cxn modelId="{7DACCDC8-213D-4B82-95BF-0EBACD5658D4}" type="presOf" srcId="{CA6A13F5-8733-4815-9648-B7702C28FA56}" destId="{240A5159-7B8B-40E4-9165-055515A2081E}" srcOrd="0" destOrd="0" presId="urn:microsoft.com/office/officeart/2018/5/layout/IconCircleLabelList"/>
    <dgm:cxn modelId="{D89FCCCC-4B11-4273-BB8C-363CFA7E490F}" srcId="{CA6A13F5-8733-4815-9648-B7702C28FA56}" destId="{A67E2704-5F49-4A7E-86CB-461D8A6BECF5}" srcOrd="0" destOrd="0" parTransId="{47634CE2-7EB6-4C21-A1A1-6D4E8A6F3025}" sibTransId="{1D228D7A-B52B-4600-9140-9C06E60BC8A0}"/>
    <dgm:cxn modelId="{2F28683B-98BA-41CF-B890-621D3D3E7DD2}" type="presParOf" srcId="{240A5159-7B8B-40E4-9165-055515A2081E}" destId="{ECFB41A4-6A3E-474F-89B9-DCA362B6564F}" srcOrd="0" destOrd="0" presId="urn:microsoft.com/office/officeart/2018/5/layout/IconCircleLabelList"/>
    <dgm:cxn modelId="{D429A2F8-8F30-4E6F-BC95-84585AAE7944}" type="presParOf" srcId="{ECFB41A4-6A3E-474F-89B9-DCA362B6564F}" destId="{93B889FC-697B-4B0D-8C03-1DABAC22D5CF}" srcOrd="0" destOrd="0" presId="urn:microsoft.com/office/officeart/2018/5/layout/IconCircleLabelList"/>
    <dgm:cxn modelId="{3A758A77-0884-4AD1-B87E-8B04C05432FF}" type="presParOf" srcId="{ECFB41A4-6A3E-474F-89B9-DCA362B6564F}" destId="{0DF458F0-5180-4E53-9373-499F7D55EC2A}" srcOrd="1" destOrd="0" presId="urn:microsoft.com/office/officeart/2018/5/layout/IconCircleLabelList"/>
    <dgm:cxn modelId="{55F2393D-090A-4941-A23E-A402A55BB6FF}" type="presParOf" srcId="{ECFB41A4-6A3E-474F-89B9-DCA362B6564F}" destId="{7E09FD7B-241E-4103-87C8-5B7693E7B132}" srcOrd="2" destOrd="0" presId="urn:microsoft.com/office/officeart/2018/5/layout/IconCircleLabelList"/>
    <dgm:cxn modelId="{3B3D5607-F8A2-4D1E-A3E1-1DD3A50C9123}" type="presParOf" srcId="{ECFB41A4-6A3E-474F-89B9-DCA362B6564F}" destId="{6FEBB264-EFF9-426B-874A-6DFE4033F9AD}" srcOrd="3" destOrd="0" presId="urn:microsoft.com/office/officeart/2018/5/layout/IconCircleLabelList"/>
    <dgm:cxn modelId="{F8F1482C-2DB8-4F31-A89D-E43080E6C3F4}" type="presParOf" srcId="{240A5159-7B8B-40E4-9165-055515A2081E}" destId="{25E32B6F-B707-4DBC-8AD8-ED7020885991}" srcOrd="1" destOrd="0" presId="urn:microsoft.com/office/officeart/2018/5/layout/IconCircleLabelList"/>
    <dgm:cxn modelId="{C17CC20D-4A98-4D9B-87F2-23F6AB00ED10}" type="presParOf" srcId="{240A5159-7B8B-40E4-9165-055515A2081E}" destId="{6EC6CCD9-26EA-4121-9584-5AD16787DFA0}" srcOrd="2" destOrd="0" presId="urn:microsoft.com/office/officeart/2018/5/layout/IconCircleLabelList"/>
    <dgm:cxn modelId="{6D0AEFA1-1992-4C65-91A0-33BF62A2818C}" type="presParOf" srcId="{6EC6CCD9-26EA-4121-9584-5AD16787DFA0}" destId="{E44FB2D4-AA63-4601-AFDE-46D2CEC2197B}" srcOrd="0" destOrd="0" presId="urn:microsoft.com/office/officeart/2018/5/layout/IconCircleLabelList"/>
    <dgm:cxn modelId="{0C6B5A37-7226-45A2-BFB8-90FDD07AD259}" type="presParOf" srcId="{6EC6CCD9-26EA-4121-9584-5AD16787DFA0}" destId="{37BC947C-A566-41DD-A3AC-0C923F13EB18}" srcOrd="1" destOrd="0" presId="urn:microsoft.com/office/officeart/2018/5/layout/IconCircleLabelList"/>
    <dgm:cxn modelId="{D249A710-05A3-4986-BFC7-8C1C0FFA47DD}" type="presParOf" srcId="{6EC6CCD9-26EA-4121-9584-5AD16787DFA0}" destId="{BBBE7F46-D9D8-42E6-9E5A-BF91C7436414}" srcOrd="2" destOrd="0" presId="urn:microsoft.com/office/officeart/2018/5/layout/IconCircleLabelList"/>
    <dgm:cxn modelId="{C9114423-8E55-4D98-809F-7F2DF947A5F7}" type="presParOf" srcId="{6EC6CCD9-26EA-4121-9584-5AD16787DFA0}" destId="{7DB22A27-E51D-4BD0-B3AE-878FE90CB4B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EC7EBC-A81E-41A2-947C-7CBCD05E97C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DDA6DC-81B5-4B97-9839-D6496D0B1E45}">
      <dgm:prSet phldrT="[Text]" phldr="0"/>
      <dgm:spPr/>
      <dgm:t>
        <a:bodyPr/>
        <a:lstStyle/>
        <a:p>
          <a:pPr algn="l"/>
          <a:r>
            <a:rPr lang="en-US" dirty="0"/>
            <a:t>Identify his importance in American LGBTQ+ history</a:t>
          </a:r>
        </a:p>
      </dgm:t>
    </dgm:pt>
    <dgm:pt modelId="{A8AEAB20-0112-454C-BC4A-6C493B7A1F25}" type="parTrans" cxnId="{CB54F385-19CF-4242-8552-E2AFA4593CE8}">
      <dgm:prSet/>
      <dgm:spPr/>
      <dgm:t>
        <a:bodyPr/>
        <a:lstStyle/>
        <a:p>
          <a:endParaRPr lang="en-US"/>
        </a:p>
      </dgm:t>
    </dgm:pt>
    <dgm:pt modelId="{BB139F33-8219-4B92-A979-3DEA0E35E275}" type="sibTrans" cxnId="{CB54F385-19CF-4242-8552-E2AFA4593CE8}">
      <dgm:prSet/>
      <dgm:spPr/>
      <dgm:t>
        <a:bodyPr/>
        <a:lstStyle/>
        <a:p>
          <a:endParaRPr lang="en-US"/>
        </a:p>
      </dgm:t>
    </dgm:pt>
    <dgm:pt modelId="{82BA812E-9889-42CF-916F-DE01AE123FC6}">
      <dgm:prSet phldr="0"/>
      <dgm:spPr/>
      <dgm:t>
        <a:bodyPr/>
        <a:lstStyle/>
        <a:p>
          <a:pPr algn="l" rtl="0"/>
          <a:r>
            <a:rPr lang="en-US" dirty="0"/>
            <a:t>Learn who Harvey Milk was</a:t>
          </a:r>
        </a:p>
      </dgm:t>
    </dgm:pt>
    <dgm:pt modelId="{06E609C0-66ED-47DE-A965-A9B8AEA87AC2}" type="parTrans" cxnId="{376E1D33-4A8C-45A4-B100-CA8F3E3B1D9D}">
      <dgm:prSet/>
      <dgm:spPr/>
    </dgm:pt>
    <dgm:pt modelId="{2D76C928-420A-4DD6-8995-EF8EA68856DA}" type="sibTrans" cxnId="{376E1D33-4A8C-45A4-B100-CA8F3E3B1D9D}">
      <dgm:prSet/>
      <dgm:spPr/>
    </dgm:pt>
    <dgm:pt modelId="{1F1D3010-196B-43A1-91F9-31556AEA6867}" type="pres">
      <dgm:prSet presAssocID="{43EC7EBC-A81E-41A2-947C-7CBCD05E97C6}" presName="diagram" presStyleCnt="0">
        <dgm:presLayoutVars>
          <dgm:dir/>
          <dgm:resizeHandles val="exact"/>
        </dgm:presLayoutVars>
      </dgm:prSet>
      <dgm:spPr/>
    </dgm:pt>
    <dgm:pt modelId="{82F15171-8BB3-4C9C-BD9F-626120A156EA}" type="pres">
      <dgm:prSet presAssocID="{82BA812E-9889-42CF-916F-DE01AE123FC6}" presName="node" presStyleLbl="node1" presStyleIdx="0" presStyleCnt="2">
        <dgm:presLayoutVars>
          <dgm:bulletEnabled val="1"/>
        </dgm:presLayoutVars>
      </dgm:prSet>
      <dgm:spPr/>
    </dgm:pt>
    <dgm:pt modelId="{977A7FB0-5B5B-4F03-ABCC-D9B6835B8BFB}" type="pres">
      <dgm:prSet presAssocID="{2D76C928-420A-4DD6-8995-EF8EA68856DA}" presName="sibTrans" presStyleCnt="0"/>
      <dgm:spPr/>
    </dgm:pt>
    <dgm:pt modelId="{C0013D83-C9CC-4D26-8C05-C5DCD257BD76}" type="pres">
      <dgm:prSet presAssocID="{AADDA6DC-81B5-4B97-9839-D6496D0B1E45}" presName="node" presStyleLbl="node1" presStyleIdx="1" presStyleCnt="2">
        <dgm:presLayoutVars>
          <dgm:bulletEnabled val="1"/>
        </dgm:presLayoutVars>
      </dgm:prSet>
      <dgm:spPr/>
    </dgm:pt>
  </dgm:ptLst>
  <dgm:cxnLst>
    <dgm:cxn modelId="{377CC529-ABF5-4F25-8584-BB6A87156AD8}" type="presOf" srcId="{43EC7EBC-A81E-41A2-947C-7CBCD05E97C6}" destId="{1F1D3010-196B-43A1-91F9-31556AEA6867}" srcOrd="0" destOrd="0" presId="urn:microsoft.com/office/officeart/2005/8/layout/default"/>
    <dgm:cxn modelId="{376E1D33-4A8C-45A4-B100-CA8F3E3B1D9D}" srcId="{43EC7EBC-A81E-41A2-947C-7CBCD05E97C6}" destId="{82BA812E-9889-42CF-916F-DE01AE123FC6}" srcOrd="0" destOrd="0" parTransId="{06E609C0-66ED-47DE-A965-A9B8AEA87AC2}" sibTransId="{2D76C928-420A-4DD6-8995-EF8EA68856DA}"/>
    <dgm:cxn modelId="{2F3E054B-D3E0-412C-AAD0-509ABA866059}" type="presOf" srcId="{AADDA6DC-81B5-4B97-9839-D6496D0B1E45}" destId="{C0013D83-C9CC-4D26-8C05-C5DCD257BD76}" srcOrd="0" destOrd="0" presId="urn:microsoft.com/office/officeart/2005/8/layout/default"/>
    <dgm:cxn modelId="{CB54F385-19CF-4242-8552-E2AFA4593CE8}" srcId="{43EC7EBC-A81E-41A2-947C-7CBCD05E97C6}" destId="{AADDA6DC-81B5-4B97-9839-D6496D0B1E45}" srcOrd="1" destOrd="0" parTransId="{A8AEAB20-0112-454C-BC4A-6C493B7A1F25}" sibTransId="{BB139F33-8219-4B92-A979-3DEA0E35E275}"/>
    <dgm:cxn modelId="{FE0DAF91-5AA4-4D16-A7D5-5B79D1497BA1}" type="presOf" srcId="{82BA812E-9889-42CF-916F-DE01AE123FC6}" destId="{82F15171-8BB3-4C9C-BD9F-626120A156EA}" srcOrd="0" destOrd="0" presId="urn:microsoft.com/office/officeart/2005/8/layout/default"/>
    <dgm:cxn modelId="{D92D53BE-95D6-465C-8EA0-BC1A35A5C693}" type="presParOf" srcId="{1F1D3010-196B-43A1-91F9-31556AEA6867}" destId="{82F15171-8BB3-4C9C-BD9F-626120A156EA}" srcOrd="0" destOrd="0" presId="urn:microsoft.com/office/officeart/2005/8/layout/default"/>
    <dgm:cxn modelId="{A80EF325-FE42-41D1-A710-49E2AE6CB5C9}" type="presParOf" srcId="{1F1D3010-196B-43A1-91F9-31556AEA6867}" destId="{977A7FB0-5B5B-4F03-ABCC-D9B6835B8BFB}" srcOrd="1" destOrd="0" presId="urn:microsoft.com/office/officeart/2005/8/layout/default"/>
    <dgm:cxn modelId="{6DEBD9E1-B6EF-409A-8532-6AD58D7F54D1}" type="presParOf" srcId="{1F1D3010-196B-43A1-91F9-31556AEA6867}" destId="{C0013D83-C9CC-4D26-8C05-C5DCD257BD7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3F5833-7CFA-49FC-9AC4-89E890BD55DA}" type="doc">
      <dgm:prSet loTypeId="urn:microsoft.com/office/officeart/2005/8/layout/default" loCatId="list" qsTypeId="urn:microsoft.com/office/officeart/2005/8/quickstyle/simple2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C49CFD56-A72D-4B0B-8D8C-48F5C0054783}">
      <dgm:prSet phldrT="[Text]" phldr="0"/>
      <dgm:spPr/>
      <dgm:t>
        <a:bodyPr/>
        <a:lstStyle/>
        <a:p>
          <a:r>
            <a:rPr lang="en-US"/>
            <a:t>Lord of the Rings</a:t>
          </a:r>
        </a:p>
      </dgm:t>
    </dgm:pt>
    <dgm:pt modelId="{3B95B55A-3E7E-45D0-A3FD-4AA721BCCA94}" type="parTrans" cxnId="{DC8AB09F-F43A-4214-AFCD-6C261FB14A2A}">
      <dgm:prSet/>
      <dgm:spPr/>
      <dgm:t>
        <a:bodyPr/>
        <a:lstStyle/>
        <a:p>
          <a:endParaRPr lang="en-US"/>
        </a:p>
      </dgm:t>
    </dgm:pt>
    <dgm:pt modelId="{18565A8A-20A0-46B6-A5A0-7CEB3F7839DD}" type="sibTrans" cxnId="{DC8AB09F-F43A-4214-AFCD-6C261FB14A2A}">
      <dgm:prSet/>
      <dgm:spPr/>
      <dgm:t>
        <a:bodyPr/>
        <a:lstStyle/>
        <a:p>
          <a:endParaRPr lang="en-US"/>
        </a:p>
      </dgm:t>
    </dgm:pt>
    <dgm:pt modelId="{2E0352BF-9A5C-451C-8D72-3B9434C8D77D}">
      <dgm:prSet phldr="0"/>
      <dgm:spPr/>
      <dgm:t>
        <a:bodyPr/>
        <a:lstStyle/>
        <a:p>
          <a:pPr rtl="0"/>
          <a:r>
            <a:rPr lang="en-US"/>
            <a:t>Star Wars</a:t>
          </a:r>
        </a:p>
      </dgm:t>
    </dgm:pt>
    <dgm:pt modelId="{D1070EB6-976F-466C-8E5F-AC043428F3B9}" type="parTrans" cxnId="{55A46B6D-60BE-44B9-8DBD-71DD3BB8B870}">
      <dgm:prSet/>
      <dgm:spPr/>
    </dgm:pt>
    <dgm:pt modelId="{66EBFF04-6F08-40D0-9CDD-F2F7C6ED3927}" type="sibTrans" cxnId="{55A46B6D-60BE-44B9-8DBD-71DD3BB8B870}">
      <dgm:prSet/>
      <dgm:spPr/>
    </dgm:pt>
    <dgm:pt modelId="{7450A54D-0945-4C76-A4C6-0BDAB0DA725F}" type="pres">
      <dgm:prSet presAssocID="{CC3F5833-7CFA-49FC-9AC4-89E890BD55DA}" presName="diagram" presStyleCnt="0">
        <dgm:presLayoutVars>
          <dgm:dir/>
          <dgm:resizeHandles val="exact"/>
        </dgm:presLayoutVars>
      </dgm:prSet>
      <dgm:spPr/>
    </dgm:pt>
    <dgm:pt modelId="{4D6E9FA4-3690-47A0-89D3-7591AB9D2419}" type="pres">
      <dgm:prSet presAssocID="{2E0352BF-9A5C-451C-8D72-3B9434C8D77D}" presName="node" presStyleLbl="node1" presStyleIdx="0" presStyleCnt="2">
        <dgm:presLayoutVars>
          <dgm:bulletEnabled val="1"/>
        </dgm:presLayoutVars>
      </dgm:prSet>
      <dgm:spPr/>
    </dgm:pt>
    <dgm:pt modelId="{E0585C0C-B84D-4ABD-886B-0A44A71A6F76}" type="pres">
      <dgm:prSet presAssocID="{66EBFF04-6F08-40D0-9CDD-F2F7C6ED3927}" presName="sibTrans" presStyleCnt="0"/>
      <dgm:spPr/>
    </dgm:pt>
    <dgm:pt modelId="{DEB42C09-8F2C-4BC4-BF56-27DDC0D109A6}" type="pres">
      <dgm:prSet presAssocID="{C49CFD56-A72D-4B0B-8D8C-48F5C0054783}" presName="node" presStyleLbl="node1" presStyleIdx="1" presStyleCnt="2">
        <dgm:presLayoutVars>
          <dgm:bulletEnabled val="1"/>
        </dgm:presLayoutVars>
      </dgm:prSet>
      <dgm:spPr/>
    </dgm:pt>
  </dgm:ptLst>
  <dgm:cxnLst>
    <dgm:cxn modelId="{16EBC41A-C9DD-4631-BDDD-111A3D8F49EF}" type="presOf" srcId="{CC3F5833-7CFA-49FC-9AC4-89E890BD55DA}" destId="{7450A54D-0945-4C76-A4C6-0BDAB0DA725F}" srcOrd="0" destOrd="0" presId="urn:microsoft.com/office/officeart/2005/8/layout/default"/>
    <dgm:cxn modelId="{228C5D30-30C1-425A-AE01-C3FAEF844820}" type="presOf" srcId="{2E0352BF-9A5C-451C-8D72-3B9434C8D77D}" destId="{4D6E9FA4-3690-47A0-89D3-7591AB9D2419}" srcOrd="0" destOrd="0" presId="urn:microsoft.com/office/officeart/2005/8/layout/default"/>
    <dgm:cxn modelId="{55A46B6D-60BE-44B9-8DBD-71DD3BB8B870}" srcId="{CC3F5833-7CFA-49FC-9AC4-89E890BD55DA}" destId="{2E0352BF-9A5C-451C-8D72-3B9434C8D77D}" srcOrd="0" destOrd="0" parTransId="{D1070EB6-976F-466C-8E5F-AC043428F3B9}" sibTransId="{66EBFF04-6F08-40D0-9CDD-F2F7C6ED3927}"/>
    <dgm:cxn modelId="{5FBC9992-A837-4658-BFE4-10087C557255}" type="presOf" srcId="{C49CFD56-A72D-4B0B-8D8C-48F5C0054783}" destId="{DEB42C09-8F2C-4BC4-BF56-27DDC0D109A6}" srcOrd="0" destOrd="0" presId="urn:microsoft.com/office/officeart/2005/8/layout/default"/>
    <dgm:cxn modelId="{DC8AB09F-F43A-4214-AFCD-6C261FB14A2A}" srcId="{CC3F5833-7CFA-49FC-9AC4-89E890BD55DA}" destId="{C49CFD56-A72D-4B0B-8D8C-48F5C0054783}" srcOrd="1" destOrd="0" parTransId="{3B95B55A-3E7E-45D0-A3FD-4AA721BCCA94}" sibTransId="{18565A8A-20A0-46B6-A5A0-7CEB3F7839DD}"/>
    <dgm:cxn modelId="{3319ACCD-937C-4A00-B385-EEABAFE16B2C}" type="presParOf" srcId="{7450A54D-0945-4C76-A4C6-0BDAB0DA725F}" destId="{4D6E9FA4-3690-47A0-89D3-7591AB9D2419}" srcOrd="0" destOrd="0" presId="urn:microsoft.com/office/officeart/2005/8/layout/default"/>
    <dgm:cxn modelId="{C352B4CD-272C-4B2D-B610-F86F2B118C62}" type="presParOf" srcId="{7450A54D-0945-4C76-A4C6-0BDAB0DA725F}" destId="{E0585C0C-B84D-4ABD-886B-0A44A71A6F76}" srcOrd="1" destOrd="0" presId="urn:microsoft.com/office/officeart/2005/8/layout/default"/>
    <dgm:cxn modelId="{18590289-1FC4-49C0-91B2-1AAF02A6258C}" type="presParOf" srcId="{7450A54D-0945-4C76-A4C6-0BDAB0DA725F}" destId="{DEB42C09-8F2C-4BC4-BF56-27DDC0D109A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889FC-697B-4B0D-8C03-1DABAC22D5CF}">
      <dsp:nvSpPr>
        <dsp:cNvPr id="0" name=""/>
        <dsp:cNvSpPr/>
      </dsp:nvSpPr>
      <dsp:spPr>
        <a:xfrm>
          <a:off x="2044800" y="280418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F458F0-5180-4E53-9373-499F7D55EC2A}">
      <dsp:nvSpPr>
        <dsp:cNvPr id="0" name=""/>
        <dsp:cNvSpPr/>
      </dsp:nvSpPr>
      <dsp:spPr>
        <a:xfrm>
          <a:off x="2512800" y="748418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BB264-EFF9-426B-874A-6DFE4033F9AD}">
      <dsp:nvSpPr>
        <dsp:cNvPr id="0" name=""/>
        <dsp:cNvSpPr/>
      </dsp:nvSpPr>
      <dsp:spPr>
        <a:xfrm>
          <a:off x="1342800" y="316041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Have supersensitive taste</a:t>
          </a:r>
        </a:p>
      </dsp:txBody>
      <dsp:txXfrm>
        <a:off x="1342800" y="3160418"/>
        <a:ext cx="3600000" cy="720000"/>
      </dsp:txXfrm>
    </dsp:sp>
    <dsp:sp modelId="{E44FB2D4-AA63-4601-AFDE-46D2CEC2197B}">
      <dsp:nvSpPr>
        <dsp:cNvPr id="0" name=""/>
        <dsp:cNvSpPr/>
      </dsp:nvSpPr>
      <dsp:spPr>
        <a:xfrm>
          <a:off x="6274800" y="280418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C947C-A566-41DD-A3AC-0C923F13EB18}">
      <dsp:nvSpPr>
        <dsp:cNvPr id="0" name=""/>
        <dsp:cNvSpPr/>
      </dsp:nvSpPr>
      <dsp:spPr>
        <a:xfrm>
          <a:off x="6742800" y="748418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B22A27-E51D-4BD0-B3AE-878FE90CB4B4}">
      <dsp:nvSpPr>
        <dsp:cNvPr id="0" name=""/>
        <dsp:cNvSpPr/>
      </dsp:nvSpPr>
      <dsp:spPr>
        <a:xfrm>
          <a:off x="5572800" y="316041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Have supersensitive hearing</a:t>
          </a:r>
        </a:p>
      </dsp:txBody>
      <dsp:txXfrm>
        <a:off x="5572800" y="3160418"/>
        <a:ext cx="36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15171-8BB3-4C9C-BD9F-626120A156EA}">
      <dsp:nvSpPr>
        <dsp:cNvPr id="0" name=""/>
        <dsp:cNvSpPr/>
      </dsp:nvSpPr>
      <dsp:spPr>
        <a:xfrm>
          <a:off x="1283" y="578556"/>
          <a:ext cx="5006206" cy="30037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Learn who Harvey Milk was</a:t>
          </a:r>
        </a:p>
      </dsp:txBody>
      <dsp:txXfrm>
        <a:off x="1283" y="578556"/>
        <a:ext cx="5006206" cy="3003723"/>
      </dsp:txXfrm>
    </dsp:sp>
    <dsp:sp modelId="{C0013D83-C9CC-4D26-8C05-C5DCD257BD76}">
      <dsp:nvSpPr>
        <dsp:cNvPr id="0" name=""/>
        <dsp:cNvSpPr/>
      </dsp:nvSpPr>
      <dsp:spPr>
        <a:xfrm>
          <a:off x="5508110" y="578556"/>
          <a:ext cx="5006206" cy="30037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Identify his importance in American LGBTQ+ history</a:t>
          </a:r>
        </a:p>
      </dsp:txBody>
      <dsp:txXfrm>
        <a:off x="5508110" y="578556"/>
        <a:ext cx="5006206" cy="30037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E9FA4-3690-47A0-89D3-7591AB9D2419}">
      <dsp:nvSpPr>
        <dsp:cNvPr id="0" name=""/>
        <dsp:cNvSpPr/>
      </dsp:nvSpPr>
      <dsp:spPr>
        <a:xfrm>
          <a:off x="707536" y="1872"/>
          <a:ext cx="3199686" cy="19198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Star Wars</a:t>
          </a:r>
        </a:p>
      </dsp:txBody>
      <dsp:txXfrm>
        <a:off x="707536" y="1872"/>
        <a:ext cx="3199686" cy="1919811"/>
      </dsp:txXfrm>
    </dsp:sp>
    <dsp:sp modelId="{DEB42C09-8F2C-4BC4-BF56-27DDC0D109A6}">
      <dsp:nvSpPr>
        <dsp:cNvPr id="0" name=""/>
        <dsp:cNvSpPr/>
      </dsp:nvSpPr>
      <dsp:spPr>
        <a:xfrm>
          <a:off x="707536" y="2241652"/>
          <a:ext cx="3199686" cy="19198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Lord of the Rings</a:t>
          </a:r>
        </a:p>
      </dsp:txBody>
      <dsp:txXfrm>
        <a:off x="707536" y="2241652"/>
        <a:ext cx="3199686" cy="19198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0BC94-EF53-4347-BB6C-85ED511F2FC5}" type="datetimeFigureOut">
              <a:rPr lang="en-US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1D3E6-DE23-45F0-9638-99B55A783956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60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13:42 minutes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https://youtu.be/69xLk1nn5z4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1D3E6-DE23-45F0-9638-99B55A783956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4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https://youtu.be/O9iYasWREzE</a:t>
            </a:r>
          </a:p>
          <a:p>
            <a:endParaRPr lang="en-US" dirty="0"/>
          </a:p>
          <a:p>
            <a:r>
              <a:rPr lang="en-US" dirty="0"/>
              <a:t>5:07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1D3E6-DE23-45F0-9638-99B55A7839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80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Teacher, please scan the QR code to complete a brief survey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1D3E6-DE23-45F0-9638-99B55A7839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1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8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2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7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3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8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4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2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5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8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5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62" r:id="rId7"/>
    <p:sldLayoutId id="2147483763" r:id="rId8"/>
    <p:sldLayoutId id="2147483752" r:id="rId9"/>
    <p:sldLayoutId id="2147483753" r:id="rId10"/>
    <p:sldLayoutId id="2147483754" r:id="rId11"/>
    <p:sldLayoutId id="214748375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9iYasWREzE?feature=oembed" TargetMode="Externa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69xLk1nn5z4?feature=oembed" TargetMode="Externa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F95DA1D8-E874-4205-B6D5-557E0C07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FCFF830-2067-42B7-8CA6-20F4492D00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111" r="-2" b="-2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5712609" y="3740816"/>
                </a:moveTo>
                <a:cubicBezTo>
                  <a:pt x="5738974" y="3758821"/>
                  <a:pt x="5765337" y="3776826"/>
                  <a:pt x="5791702" y="3794831"/>
                </a:cubicBezTo>
                <a:cubicBezTo>
                  <a:pt x="5776911" y="3790330"/>
                  <a:pt x="5760836" y="3785829"/>
                  <a:pt x="5745403" y="3781327"/>
                </a:cubicBezTo>
                <a:cubicBezTo>
                  <a:pt x="5732542" y="3770394"/>
                  <a:pt x="5719038" y="3760108"/>
                  <a:pt x="5706178" y="3748531"/>
                </a:cubicBezTo>
                <a:cubicBezTo>
                  <a:pt x="5708106" y="3745959"/>
                  <a:pt x="5710678" y="3743389"/>
                  <a:pt x="5712609" y="3740816"/>
                </a:cubicBezTo>
                <a:close/>
                <a:moveTo>
                  <a:pt x="6185882" y="2838635"/>
                </a:moveTo>
                <a:cubicBezTo>
                  <a:pt x="6344070" y="2946665"/>
                  <a:pt x="6502257" y="3055338"/>
                  <a:pt x="6660444" y="3163369"/>
                </a:cubicBezTo>
                <a:cubicBezTo>
                  <a:pt x="6657871" y="3165941"/>
                  <a:pt x="6655942" y="3168513"/>
                  <a:pt x="6653370" y="3171086"/>
                </a:cubicBezTo>
                <a:cubicBezTo>
                  <a:pt x="6479751" y="3079774"/>
                  <a:pt x="6315776" y="2978175"/>
                  <a:pt x="6185882" y="283863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164490"/>
                </a:lnTo>
                <a:lnTo>
                  <a:pt x="11988395" y="3196744"/>
                </a:lnTo>
                <a:cubicBezTo>
                  <a:pt x="11473771" y="3266864"/>
                  <a:pt x="10861963" y="3302908"/>
                  <a:pt x="10185568" y="3253395"/>
                </a:cubicBezTo>
                <a:cubicBezTo>
                  <a:pt x="10116120" y="3248250"/>
                  <a:pt x="10050531" y="3245034"/>
                  <a:pt x="9983655" y="3242463"/>
                </a:cubicBezTo>
                <a:cubicBezTo>
                  <a:pt x="9392061" y="3216097"/>
                  <a:pt x="8811401" y="3203236"/>
                  <a:pt x="8566404" y="3171728"/>
                </a:cubicBezTo>
                <a:cubicBezTo>
                  <a:pt x="8374779" y="3146650"/>
                  <a:pt x="7394792" y="2934448"/>
                  <a:pt x="7107354" y="2755040"/>
                </a:cubicBezTo>
                <a:cubicBezTo>
                  <a:pt x="6813486" y="2571132"/>
                  <a:pt x="6536339" y="2367932"/>
                  <a:pt x="6260475" y="2164090"/>
                </a:cubicBezTo>
                <a:cubicBezTo>
                  <a:pt x="6140870" y="2075993"/>
                  <a:pt x="6013549" y="1995614"/>
                  <a:pt x="5905518" y="1894658"/>
                </a:cubicBezTo>
                <a:cubicBezTo>
                  <a:pt x="5797490" y="1793059"/>
                  <a:pt x="5694605" y="1687600"/>
                  <a:pt x="5577572" y="1593717"/>
                </a:cubicBezTo>
                <a:cubicBezTo>
                  <a:pt x="5544133" y="1566709"/>
                  <a:pt x="5510696" y="1537773"/>
                  <a:pt x="5461824" y="1533271"/>
                </a:cubicBezTo>
                <a:cubicBezTo>
                  <a:pt x="5450893" y="1531985"/>
                  <a:pt x="5439318" y="1532628"/>
                  <a:pt x="5428386" y="1533913"/>
                </a:cubicBezTo>
                <a:cubicBezTo>
                  <a:pt x="5416169" y="1535200"/>
                  <a:pt x="5406523" y="1541630"/>
                  <a:pt x="5402021" y="1552562"/>
                </a:cubicBezTo>
                <a:cubicBezTo>
                  <a:pt x="5397521" y="1564781"/>
                  <a:pt x="5405238" y="1571853"/>
                  <a:pt x="5414239" y="1578283"/>
                </a:cubicBezTo>
                <a:cubicBezTo>
                  <a:pt x="5420670" y="1582785"/>
                  <a:pt x="5427099" y="1589859"/>
                  <a:pt x="5435459" y="1591144"/>
                </a:cubicBezTo>
                <a:cubicBezTo>
                  <a:pt x="5488833" y="1598861"/>
                  <a:pt x="5508766" y="1638086"/>
                  <a:pt x="5533844" y="1672809"/>
                </a:cubicBezTo>
                <a:cubicBezTo>
                  <a:pt x="5544776" y="1687600"/>
                  <a:pt x="5556350" y="1699175"/>
                  <a:pt x="5536417" y="1720394"/>
                </a:cubicBezTo>
                <a:cubicBezTo>
                  <a:pt x="5519055" y="1739042"/>
                  <a:pt x="5537059" y="1748689"/>
                  <a:pt x="5555063" y="1753834"/>
                </a:cubicBezTo>
                <a:cubicBezTo>
                  <a:pt x="5580142" y="1760906"/>
                  <a:pt x="5609722" y="1759621"/>
                  <a:pt x="5638015" y="1782770"/>
                </a:cubicBezTo>
                <a:cubicBezTo>
                  <a:pt x="5531915" y="1784699"/>
                  <a:pt x="5486902" y="1723611"/>
                  <a:pt x="5438676" y="1667022"/>
                </a:cubicBezTo>
                <a:cubicBezTo>
                  <a:pt x="5420670" y="1646446"/>
                  <a:pt x="5408453" y="1622010"/>
                  <a:pt x="5393019" y="1598861"/>
                </a:cubicBezTo>
                <a:cubicBezTo>
                  <a:pt x="5373728" y="1570568"/>
                  <a:pt x="5351221" y="1569281"/>
                  <a:pt x="5322928" y="1594359"/>
                </a:cubicBezTo>
                <a:cubicBezTo>
                  <a:pt x="5297850" y="1616865"/>
                  <a:pt x="5285633" y="1614937"/>
                  <a:pt x="5277274" y="1584070"/>
                </a:cubicBezTo>
                <a:cubicBezTo>
                  <a:pt x="5264412" y="1535843"/>
                  <a:pt x="5234831" y="1501763"/>
                  <a:pt x="5184674" y="1484401"/>
                </a:cubicBezTo>
                <a:cubicBezTo>
                  <a:pt x="5179209" y="1482471"/>
                  <a:pt x="5173101" y="1479417"/>
                  <a:pt x="5167072" y="1478372"/>
                </a:cubicBezTo>
                <a:cubicBezTo>
                  <a:pt x="5161044" y="1477327"/>
                  <a:pt x="5155097" y="1478292"/>
                  <a:pt x="5149951" y="1484401"/>
                </a:cubicBezTo>
                <a:cubicBezTo>
                  <a:pt x="5140950" y="1494688"/>
                  <a:pt x="5148664" y="1506907"/>
                  <a:pt x="5155097" y="1515909"/>
                </a:cubicBezTo>
                <a:cubicBezTo>
                  <a:pt x="5166670" y="1531985"/>
                  <a:pt x="5176959" y="1547417"/>
                  <a:pt x="5181461" y="1566709"/>
                </a:cubicBezTo>
                <a:cubicBezTo>
                  <a:pt x="5184674" y="1579570"/>
                  <a:pt x="5187891" y="1593717"/>
                  <a:pt x="5178887" y="1603361"/>
                </a:cubicBezTo>
                <a:cubicBezTo>
                  <a:pt x="5141592" y="1644516"/>
                  <a:pt x="5168600" y="1663807"/>
                  <a:pt x="5200752" y="1685671"/>
                </a:cubicBezTo>
                <a:cubicBezTo>
                  <a:pt x="5245120" y="1715251"/>
                  <a:pt x="5262482" y="1758976"/>
                  <a:pt x="5252195" y="1811063"/>
                </a:cubicBezTo>
                <a:cubicBezTo>
                  <a:pt x="5248335" y="1832284"/>
                  <a:pt x="5250909" y="1845143"/>
                  <a:pt x="5277274" y="1844501"/>
                </a:cubicBezTo>
                <a:cubicBezTo>
                  <a:pt x="5287560" y="1844501"/>
                  <a:pt x="5290133" y="1851575"/>
                  <a:pt x="5293993" y="1859290"/>
                </a:cubicBezTo>
                <a:cubicBezTo>
                  <a:pt x="5376299" y="2041270"/>
                  <a:pt x="5495262" y="2200743"/>
                  <a:pt x="5634802" y="2347356"/>
                </a:cubicBezTo>
                <a:cubicBezTo>
                  <a:pt x="5747976" y="2466318"/>
                  <a:pt x="5872725" y="2573704"/>
                  <a:pt x="6001975" y="2677877"/>
                </a:cubicBezTo>
                <a:cubicBezTo>
                  <a:pt x="6005832" y="2681092"/>
                  <a:pt x="6009691" y="2684949"/>
                  <a:pt x="6011621" y="2691379"/>
                </a:cubicBezTo>
                <a:cubicBezTo>
                  <a:pt x="5950533" y="2678520"/>
                  <a:pt x="5897804" y="2652154"/>
                  <a:pt x="5847002" y="2622575"/>
                </a:cubicBezTo>
                <a:cubicBezTo>
                  <a:pt x="5711965" y="2544125"/>
                  <a:pt x="5598147" y="2442525"/>
                  <a:pt x="5483045" y="2342854"/>
                </a:cubicBezTo>
                <a:cubicBezTo>
                  <a:pt x="5412953" y="2281765"/>
                  <a:pt x="5340933" y="2222606"/>
                  <a:pt x="5263769" y="2168592"/>
                </a:cubicBezTo>
                <a:cubicBezTo>
                  <a:pt x="5250909" y="2159588"/>
                  <a:pt x="5241905" y="2148014"/>
                  <a:pt x="5232904" y="2136439"/>
                </a:cubicBezTo>
                <a:cubicBezTo>
                  <a:pt x="5227759" y="2130010"/>
                  <a:pt x="5221329" y="2124222"/>
                  <a:pt x="5211040" y="2126795"/>
                </a:cubicBezTo>
                <a:cubicBezTo>
                  <a:pt x="5198180" y="2130010"/>
                  <a:pt x="5196893" y="2139654"/>
                  <a:pt x="5195606" y="2149301"/>
                </a:cubicBezTo>
                <a:cubicBezTo>
                  <a:pt x="5191749" y="2180166"/>
                  <a:pt x="5200108" y="2207817"/>
                  <a:pt x="5216185" y="2234181"/>
                </a:cubicBezTo>
                <a:cubicBezTo>
                  <a:pt x="5257983" y="2301699"/>
                  <a:pt x="5319713" y="2353786"/>
                  <a:pt x="5383373" y="2403300"/>
                </a:cubicBezTo>
                <a:cubicBezTo>
                  <a:pt x="5465682" y="2466961"/>
                  <a:pt x="5545418" y="2533193"/>
                  <a:pt x="5618083" y="2605857"/>
                </a:cubicBezTo>
                <a:cubicBezTo>
                  <a:pt x="5623226" y="2611001"/>
                  <a:pt x="5632871" y="2614216"/>
                  <a:pt x="5629656" y="2629005"/>
                </a:cubicBezTo>
                <a:cubicBezTo>
                  <a:pt x="5584001" y="2594925"/>
                  <a:pt x="5540917" y="2561487"/>
                  <a:pt x="5497192" y="2529334"/>
                </a:cubicBezTo>
                <a:cubicBezTo>
                  <a:pt x="5454108" y="2497183"/>
                  <a:pt x="5410380" y="2465031"/>
                  <a:pt x="5367298" y="2433523"/>
                </a:cubicBezTo>
                <a:cubicBezTo>
                  <a:pt x="5357008" y="2425806"/>
                  <a:pt x="5346076" y="2414874"/>
                  <a:pt x="5331288" y="2424520"/>
                </a:cubicBezTo>
                <a:cubicBezTo>
                  <a:pt x="5315856" y="2434165"/>
                  <a:pt x="5317785" y="2450242"/>
                  <a:pt x="5321643" y="2463101"/>
                </a:cubicBezTo>
                <a:cubicBezTo>
                  <a:pt x="5333859" y="2501041"/>
                  <a:pt x="5355081" y="2534479"/>
                  <a:pt x="5383373" y="2564059"/>
                </a:cubicBezTo>
                <a:cubicBezTo>
                  <a:pt x="5479829" y="2661801"/>
                  <a:pt x="5591073" y="2746038"/>
                  <a:pt x="5694605" y="2837349"/>
                </a:cubicBezTo>
                <a:cubicBezTo>
                  <a:pt x="5750548" y="2886864"/>
                  <a:pt x="5801990" y="2939593"/>
                  <a:pt x="5850861" y="2994249"/>
                </a:cubicBezTo>
                <a:cubicBezTo>
                  <a:pt x="5861793" y="3006469"/>
                  <a:pt x="5861149" y="3018043"/>
                  <a:pt x="5857934" y="3032189"/>
                </a:cubicBezTo>
                <a:cubicBezTo>
                  <a:pt x="5845076" y="3089421"/>
                  <a:pt x="5865008" y="3108711"/>
                  <a:pt x="5929311" y="3097780"/>
                </a:cubicBezTo>
                <a:cubicBezTo>
                  <a:pt x="5949246" y="3094563"/>
                  <a:pt x="5962750" y="3097780"/>
                  <a:pt x="5974966" y="3111282"/>
                </a:cubicBezTo>
                <a:cubicBezTo>
                  <a:pt x="6122866" y="3278472"/>
                  <a:pt x="6297771" y="3419297"/>
                  <a:pt x="6488753" y="3544689"/>
                </a:cubicBezTo>
                <a:cubicBezTo>
                  <a:pt x="6566560" y="3595488"/>
                  <a:pt x="6646940" y="3643718"/>
                  <a:pt x="6728605" y="3688730"/>
                </a:cubicBezTo>
                <a:cubicBezTo>
                  <a:pt x="6728605" y="3691945"/>
                  <a:pt x="6728605" y="3695804"/>
                  <a:pt x="6728605" y="3699019"/>
                </a:cubicBezTo>
                <a:cubicBezTo>
                  <a:pt x="6727962" y="3703519"/>
                  <a:pt x="6727320" y="3706091"/>
                  <a:pt x="6726677" y="3709950"/>
                </a:cubicBezTo>
                <a:cubicBezTo>
                  <a:pt x="6611573" y="3640502"/>
                  <a:pt x="6497754" y="3569125"/>
                  <a:pt x="6386510" y="3493890"/>
                </a:cubicBezTo>
                <a:cubicBezTo>
                  <a:pt x="6084927" y="3290048"/>
                  <a:pt x="5796845" y="3071415"/>
                  <a:pt x="5504264" y="2857926"/>
                </a:cubicBezTo>
                <a:cubicBezTo>
                  <a:pt x="5405879" y="2785906"/>
                  <a:pt x="5328073" y="2693952"/>
                  <a:pt x="5239333" y="2612929"/>
                </a:cubicBezTo>
                <a:cubicBezTo>
                  <a:pt x="5180174" y="2558915"/>
                  <a:pt x="5123586" y="2502328"/>
                  <a:pt x="5054783" y="2457958"/>
                </a:cubicBezTo>
                <a:cubicBezTo>
                  <a:pt x="5026489" y="2439952"/>
                  <a:pt x="4996909" y="2423876"/>
                  <a:pt x="4958969" y="2428378"/>
                </a:cubicBezTo>
                <a:cubicBezTo>
                  <a:pt x="4944180" y="2430308"/>
                  <a:pt x="4927460" y="2434165"/>
                  <a:pt x="4922316" y="2450884"/>
                </a:cubicBezTo>
                <a:cubicBezTo>
                  <a:pt x="4917814" y="2467603"/>
                  <a:pt x="4931318" y="2475320"/>
                  <a:pt x="4943538" y="2482393"/>
                </a:cubicBezTo>
                <a:cubicBezTo>
                  <a:pt x="4946752" y="2484322"/>
                  <a:pt x="4949967" y="2486895"/>
                  <a:pt x="4953183" y="2486895"/>
                </a:cubicBezTo>
                <a:cubicBezTo>
                  <a:pt x="5014271" y="2490752"/>
                  <a:pt x="5028418" y="2539623"/>
                  <a:pt x="5057355" y="2574991"/>
                </a:cubicBezTo>
                <a:cubicBezTo>
                  <a:pt x="5066357" y="2585923"/>
                  <a:pt x="5066999" y="2596854"/>
                  <a:pt x="5057355" y="2609714"/>
                </a:cubicBezTo>
                <a:cubicBezTo>
                  <a:pt x="5039991" y="2632863"/>
                  <a:pt x="5052210" y="2643152"/>
                  <a:pt x="5075359" y="2649582"/>
                </a:cubicBezTo>
                <a:cubicBezTo>
                  <a:pt x="5098507" y="2656013"/>
                  <a:pt x="5123586" y="2657941"/>
                  <a:pt x="5148664" y="2672732"/>
                </a:cubicBezTo>
                <a:cubicBezTo>
                  <a:pt x="5108797" y="2684949"/>
                  <a:pt x="5081147" y="2672090"/>
                  <a:pt x="5055425" y="2656013"/>
                </a:cubicBezTo>
                <a:cubicBezTo>
                  <a:pt x="4997552" y="2620646"/>
                  <a:pt x="4960257" y="2568559"/>
                  <a:pt x="4924888" y="2515188"/>
                </a:cubicBezTo>
                <a:cubicBezTo>
                  <a:pt x="4917814" y="2504899"/>
                  <a:pt x="4912027" y="2493324"/>
                  <a:pt x="4902382" y="2484965"/>
                </a:cubicBezTo>
                <a:cubicBezTo>
                  <a:pt x="4884376" y="2468246"/>
                  <a:pt x="4865085" y="2466318"/>
                  <a:pt x="4843224" y="2486895"/>
                </a:cubicBezTo>
                <a:cubicBezTo>
                  <a:pt x="4814285" y="2513902"/>
                  <a:pt x="4803998" y="2511973"/>
                  <a:pt x="4794352" y="2477250"/>
                </a:cubicBezTo>
                <a:cubicBezTo>
                  <a:pt x="4781490" y="2430308"/>
                  <a:pt x="4752554" y="2397512"/>
                  <a:pt x="4703040" y="2380151"/>
                </a:cubicBezTo>
                <a:cubicBezTo>
                  <a:pt x="4692753" y="2376292"/>
                  <a:pt x="4681821" y="2371147"/>
                  <a:pt x="4670890" y="2379507"/>
                </a:cubicBezTo>
                <a:cubicBezTo>
                  <a:pt x="4659315" y="2389153"/>
                  <a:pt x="4667030" y="2398798"/>
                  <a:pt x="4671532" y="2407802"/>
                </a:cubicBezTo>
                <a:cubicBezTo>
                  <a:pt x="4677962" y="2421948"/>
                  <a:pt x="4685679" y="2436095"/>
                  <a:pt x="4691466" y="2450884"/>
                </a:cubicBezTo>
                <a:cubicBezTo>
                  <a:pt x="4701755" y="2474677"/>
                  <a:pt x="4703685" y="2499756"/>
                  <a:pt x="4684393" y="2522904"/>
                </a:cubicBezTo>
                <a:cubicBezTo>
                  <a:pt x="4670245" y="2539623"/>
                  <a:pt x="4671532" y="2550555"/>
                  <a:pt x="4690181" y="2562130"/>
                </a:cubicBezTo>
                <a:cubicBezTo>
                  <a:pt x="4749983" y="2598140"/>
                  <a:pt x="4787922" y="2645081"/>
                  <a:pt x="4767344" y="2718387"/>
                </a:cubicBezTo>
                <a:cubicBezTo>
                  <a:pt x="4764130" y="2728676"/>
                  <a:pt x="4767988" y="2738965"/>
                  <a:pt x="4780205" y="2738321"/>
                </a:cubicBezTo>
                <a:cubicBezTo>
                  <a:pt x="4807214" y="2736393"/>
                  <a:pt x="4811713" y="2753112"/>
                  <a:pt x="4819430" y="2770474"/>
                </a:cubicBezTo>
                <a:cubicBezTo>
                  <a:pt x="4894666" y="2937020"/>
                  <a:pt x="5003339" y="3082346"/>
                  <a:pt x="5128730" y="3218670"/>
                </a:cubicBezTo>
                <a:cubicBezTo>
                  <a:pt x="5252837" y="3353709"/>
                  <a:pt x="5392376" y="3474599"/>
                  <a:pt x="5540917" y="3590345"/>
                </a:cubicBezTo>
                <a:cubicBezTo>
                  <a:pt x="5499119" y="3586487"/>
                  <a:pt x="5445104" y="3562695"/>
                  <a:pt x="5393019" y="3535044"/>
                </a:cubicBezTo>
                <a:cubicBezTo>
                  <a:pt x="5255410" y="3461095"/>
                  <a:pt x="5142235" y="3360781"/>
                  <a:pt x="5027131" y="3262397"/>
                </a:cubicBezTo>
                <a:cubicBezTo>
                  <a:pt x="4946752" y="3193592"/>
                  <a:pt x="4868302" y="3122858"/>
                  <a:pt x="4778275" y="3063697"/>
                </a:cubicBezTo>
                <a:cubicBezTo>
                  <a:pt x="4767988" y="3057268"/>
                  <a:pt x="4760914" y="3048908"/>
                  <a:pt x="4755127" y="3038619"/>
                </a:cubicBezTo>
                <a:cubicBezTo>
                  <a:pt x="4749983" y="3029617"/>
                  <a:pt x="4742265" y="3021258"/>
                  <a:pt x="4728763" y="3025115"/>
                </a:cubicBezTo>
                <a:cubicBezTo>
                  <a:pt x="4715259" y="3029617"/>
                  <a:pt x="4713973" y="3041192"/>
                  <a:pt x="4713973" y="3051481"/>
                </a:cubicBezTo>
                <a:cubicBezTo>
                  <a:pt x="4715902" y="3090063"/>
                  <a:pt x="4726833" y="3124786"/>
                  <a:pt x="4750625" y="3155652"/>
                </a:cubicBezTo>
                <a:cubicBezTo>
                  <a:pt x="4796924" y="3217385"/>
                  <a:pt x="4858656" y="3265612"/>
                  <a:pt x="4920386" y="3313839"/>
                </a:cubicBezTo>
                <a:cubicBezTo>
                  <a:pt x="5005911" y="3380072"/>
                  <a:pt x="5085005" y="3452092"/>
                  <a:pt x="5156382" y="3532472"/>
                </a:cubicBezTo>
                <a:cubicBezTo>
                  <a:pt x="5104940" y="3493247"/>
                  <a:pt x="5053495" y="3453378"/>
                  <a:pt x="5001409" y="3414153"/>
                </a:cubicBezTo>
                <a:cubicBezTo>
                  <a:pt x="4962184" y="3384574"/>
                  <a:pt x="4921673" y="3356279"/>
                  <a:pt x="4881806" y="3327343"/>
                </a:cubicBezTo>
                <a:cubicBezTo>
                  <a:pt x="4872159" y="3320270"/>
                  <a:pt x="4861870" y="3312554"/>
                  <a:pt x="4848368" y="3322198"/>
                </a:cubicBezTo>
                <a:cubicBezTo>
                  <a:pt x="4836149" y="3330558"/>
                  <a:pt x="4838079" y="3342777"/>
                  <a:pt x="4840652" y="3354351"/>
                </a:cubicBezTo>
                <a:cubicBezTo>
                  <a:pt x="4850297" y="3400006"/>
                  <a:pt x="4877304" y="3436659"/>
                  <a:pt x="4910742" y="3469454"/>
                </a:cubicBezTo>
                <a:cubicBezTo>
                  <a:pt x="4951252" y="3508679"/>
                  <a:pt x="4993695" y="3545976"/>
                  <a:pt x="5037419" y="3583272"/>
                </a:cubicBezTo>
                <a:cubicBezTo>
                  <a:pt x="4990479" y="3572983"/>
                  <a:pt x="4943538" y="3562695"/>
                  <a:pt x="4896595" y="3554336"/>
                </a:cubicBezTo>
                <a:cubicBezTo>
                  <a:pt x="4917814" y="3628927"/>
                  <a:pt x="4967328" y="3643718"/>
                  <a:pt x="5011699" y="3655292"/>
                </a:cubicBezTo>
                <a:cubicBezTo>
                  <a:pt x="5071502" y="3670081"/>
                  <a:pt x="5128730" y="3688730"/>
                  <a:pt x="5185319" y="3709950"/>
                </a:cubicBezTo>
                <a:cubicBezTo>
                  <a:pt x="5209111" y="3731170"/>
                  <a:pt x="5232904" y="3751748"/>
                  <a:pt x="5256052" y="3773610"/>
                </a:cubicBezTo>
                <a:cubicBezTo>
                  <a:pt x="5279845" y="3796118"/>
                  <a:pt x="5302352" y="3818624"/>
                  <a:pt x="5324859" y="3842415"/>
                </a:cubicBezTo>
                <a:cubicBezTo>
                  <a:pt x="5340933" y="3859776"/>
                  <a:pt x="5360224" y="3874568"/>
                  <a:pt x="5341576" y="3904146"/>
                </a:cubicBezTo>
                <a:cubicBezTo>
                  <a:pt x="5333217" y="3917650"/>
                  <a:pt x="5387873" y="3990958"/>
                  <a:pt x="5405238" y="3995458"/>
                </a:cubicBezTo>
                <a:cubicBezTo>
                  <a:pt x="5407809" y="3996100"/>
                  <a:pt x="5410380" y="3996745"/>
                  <a:pt x="5412310" y="3996745"/>
                </a:cubicBezTo>
                <a:cubicBezTo>
                  <a:pt x="5449607" y="3994173"/>
                  <a:pt x="5457967" y="4016036"/>
                  <a:pt x="5458608" y="4043687"/>
                </a:cubicBezTo>
                <a:cubicBezTo>
                  <a:pt x="5459252" y="4070693"/>
                  <a:pt x="5452823" y="4104131"/>
                  <a:pt x="5503621" y="4090627"/>
                </a:cubicBezTo>
                <a:cubicBezTo>
                  <a:pt x="5509408" y="4089342"/>
                  <a:pt x="5510696" y="4093199"/>
                  <a:pt x="5513266" y="4097701"/>
                </a:cubicBezTo>
                <a:cubicBezTo>
                  <a:pt x="5568568" y="4212804"/>
                  <a:pt x="5661808" y="4301543"/>
                  <a:pt x="5753762" y="4390282"/>
                </a:cubicBezTo>
                <a:cubicBezTo>
                  <a:pt x="5758907" y="4394784"/>
                  <a:pt x="5764052" y="4399285"/>
                  <a:pt x="5769195" y="4403786"/>
                </a:cubicBezTo>
                <a:cubicBezTo>
                  <a:pt x="5672741" y="4381280"/>
                  <a:pt x="5354436" y="4352342"/>
                  <a:pt x="5261196" y="4361989"/>
                </a:cubicBezTo>
                <a:cubicBezTo>
                  <a:pt x="5178245" y="4370349"/>
                  <a:pt x="4709472" y="4230167"/>
                  <a:pt x="4612374" y="4147215"/>
                </a:cubicBezTo>
                <a:cubicBezTo>
                  <a:pt x="4598869" y="4212161"/>
                  <a:pt x="4627806" y="4237882"/>
                  <a:pt x="4650956" y="4267463"/>
                </a:cubicBezTo>
                <a:cubicBezTo>
                  <a:pt x="4683749" y="4309260"/>
                  <a:pt x="4688895" y="4338840"/>
                  <a:pt x="4627162" y="4372278"/>
                </a:cubicBezTo>
                <a:cubicBezTo>
                  <a:pt x="4450327" y="4467447"/>
                  <a:pt x="4452257" y="4470662"/>
                  <a:pt x="4618160" y="4599911"/>
                </a:cubicBezTo>
                <a:cubicBezTo>
                  <a:pt x="4625877" y="4605700"/>
                  <a:pt x="4622019" y="4624347"/>
                  <a:pt x="4623948" y="4637209"/>
                </a:cubicBezTo>
                <a:cubicBezTo>
                  <a:pt x="4580863" y="4656500"/>
                  <a:pt x="4530064" y="4606343"/>
                  <a:pt x="4478622" y="4660357"/>
                </a:cubicBezTo>
                <a:cubicBezTo>
                  <a:pt x="4700468" y="4897637"/>
                  <a:pt x="5038064" y="5123344"/>
                  <a:pt x="5344150" y="5301466"/>
                </a:cubicBezTo>
                <a:cubicBezTo>
                  <a:pt x="5096581" y="5359982"/>
                  <a:pt x="4948037" y="5154210"/>
                  <a:pt x="4766058" y="5180574"/>
                </a:cubicBezTo>
                <a:cubicBezTo>
                  <a:pt x="4675390" y="5244877"/>
                  <a:pt x="4945465" y="5349050"/>
                  <a:pt x="4687609" y="5379273"/>
                </a:cubicBezTo>
                <a:cubicBezTo>
                  <a:pt x="4799496" y="5435860"/>
                  <a:pt x="4882449" y="5491161"/>
                  <a:pt x="4959611" y="5556107"/>
                </a:cubicBezTo>
                <a:cubicBezTo>
                  <a:pt x="5096581" y="5672497"/>
                  <a:pt x="5123586" y="5749662"/>
                  <a:pt x="5060571" y="5905920"/>
                </a:cubicBezTo>
                <a:cubicBezTo>
                  <a:pt x="5018773" y="6008805"/>
                  <a:pt x="4958326" y="6103332"/>
                  <a:pt x="5011699" y="6226152"/>
                </a:cubicBezTo>
                <a:cubicBezTo>
                  <a:pt x="5048351" y="6310389"/>
                  <a:pt x="5034204" y="6365690"/>
                  <a:pt x="4895308" y="6327750"/>
                </a:cubicBezTo>
                <a:cubicBezTo>
                  <a:pt x="4745482" y="6287240"/>
                  <a:pt x="4688895" y="6363118"/>
                  <a:pt x="4726833" y="6510373"/>
                </a:cubicBezTo>
                <a:cubicBezTo>
                  <a:pt x="4751269" y="6604900"/>
                  <a:pt x="4725546" y="6634480"/>
                  <a:pt x="4622661" y="6623548"/>
                </a:cubicBezTo>
                <a:cubicBezTo>
                  <a:pt x="4508843" y="6611330"/>
                  <a:pt x="4400814" y="6549598"/>
                  <a:pt x="4259989" y="6579179"/>
                </a:cubicBezTo>
                <a:cubicBezTo>
                  <a:pt x="4358453" y="6729972"/>
                  <a:pt x="4554892" y="6711403"/>
                  <a:pt x="4690343" y="6814255"/>
                </a:cubicBezTo>
                <a:lnTo>
                  <a:pt x="4735334" y="6858000"/>
                </a:lnTo>
                <a:lnTo>
                  <a:pt x="4496011" y="6858000"/>
                </a:lnTo>
                <a:lnTo>
                  <a:pt x="4440632" y="6851514"/>
                </a:lnTo>
                <a:cubicBezTo>
                  <a:pt x="4410700" y="6846400"/>
                  <a:pt x="4381522" y="6839608"/>
                  <a:pt x="4352585" y="6830605"/>
                </a:cubicBezTo>
                <a:cubicBezTo>
                  <a:pt x="4304358" y="6815816"/>
                  <a:pt x="4251629" y="6801027"/>
                  <a:pt x="4224621" y="6850539"/>
                </a:cubicBezTo>
                <a:lnTo>
                  <a:pt x="422311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4476" y="3736556"/>
            <a:ext cx="5257800" cy="1701570"/>
          </a:xfrm>
        </p:spPr>
        <p:txBody>
          <a:bodyPr anchor="b">
            <a:normAutofit/>
          </a:bodyPr>
          <a:lstStyle/>
          <a:p>
            <a:r>
              <a:rPr lang="en-US" sz="4400" dirty="0">
                <a:cs typeface="Calibri Light"/>
              </a:rPr>
              <a:t>Harvey Milk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4476" y="5438126"/>
            <a:ext cx="5814709" cy="141987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cs typeface="Calibri"/>
              </a:rPr>
              <a:t>Human Relations, Diversity &amp; Equity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cs typeface="Calibri"/>
              </a:rPr>
              <a:t>Student Support and attendance services</a:t>
            </a:r>
          </a:p>
        </p:txBody>
      </p:sp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19F0E9DF-FB01-D8E2-088D-D5C1662B0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10" y="219883"/>
            <a:ext cx="196215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B3F6F06-A72D-4442-A031-E1D2004C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22B1C0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B692AE-4F20-4FAB-B514-221B2257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3840" y="1967592"/>
            <a:ext cx="5602705" cy="267833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300" i="0" dirty="0"/>
              <a:t>May 22 is Harvey Milk Day in LAUSD. </a:t>
            </a:r>
            <a:br>
              <a:rPr lang="en-US" sz="3300" i="0" dirty="0"/>
            </a:br>
            <a:br>
              <a:rPr lang="en-US" sz="3300" i="0" dirty="0"/>
            </a:br>
            <a:r>
              <a:rPr lang="en-US" sz="3300" i="0" dirty="0"/>
              <a:t>What do you think is the most important thing Harvey Milk did for LGBTQ+ people?</a:t>
            </a:r>
          </a:p>
        </p:txBody>
      </p:sp>
      <p:pic>
        <p:nvPicPr>
          <p:cNvPr id="4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3E0F971F-4C66-4505-8F15-FD1AEA143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264" y="3055095"/>
            <a:ext cx="4410736" cy="302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635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ADC48-9FCA-40E4-B142-252941EDC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Flashback: Meet San Francisco Supervisor Harvey Milk</a:t>
            </a:r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999552A3-AAA1-4A65-B8AE-C92B4ED8F03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606253" y="1585919"/>
            <a:ext cx="4942280" cy="370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93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17B7366-37C8-497F-8B24-C0D854C71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2AC240D-1882-450E-A5FD-4E71614A8A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76" r="9990" b="-1"/>
          <a:stretch/>
        </p:blipFill>
        <p:spPr>
          <a:xfrm>
            <a:off x="1129323" y="2013626"/>
            <a:ext cx="4488714" cy="3576825"/>
          </a:xfrm>
          <a:custGeom>
            <a:avLst/>
            <a:gdLst/>
            <a:ahLst/>
            <a:cxnLst/>
            <a:rect l="l" t="t" r="r" b="b"/>
            <a:pathLst>
              <a:path w="4488714" h="3576825">
                <a:moveTo>
                  <a:pt x="713492" y="15"/>
                </a:moveTo>
                <a:cubicBezTo>
                  <a:pt x="723739" y="278"/>
                  <a:pt x="734339" y="3967"/>
                  <a:pt x="743942" y="5139"/>
                </a:cubicBezTo>
                <a:cubicBezTo>
                  <a:pt x="955929" y="31374"/>
                  <a:pt x="1167914" y="59717"/>
                  <a:pt x="1380134" y="84780"/>
                </a:cubicBezTo>
                <a:cubicBezTo>
                  <a:pt x="1578535" y="108204"/>
                  <a:pt x="1778340" y="113591"/>
                  <a:pt x="1977677" y="125771"/>
                </a:cubicBezTo>
                <a:cubicBezTo>
                  <a:pt x="2218942" y="140529"/>
                  <a:pt x="2459740" y="161377"/>
                  <a:pt x="2699600" y="194169"/>
                </a:cubicBezTo>
                <a:cubicBezTo>
                  <a:pt x="2866144" y="217126"/>
                  <a:pt x="3034328" y="233053"/>
                  <a:pt x="3203214" y="214783"/>
                </a:cubicBezTo>
                <a:cubicBezTo>
                  <a:pt x="3211646" y="213845"/>
                  <a:pt x="3221250" y="210801"/>
                  <a:pt x="3228277" y="213845"/>
                </a:cubicBezTo>
                <a:cubicBezTo>
                  <a:pt x="3310262" y="248045"/>
                  <a:pt x="3399740" y="223449"/>
                  <a:pt x="3484768" y="244999"/>
                </a:cubicBezTo>
                <a:cubicBezTo>
                  <a:pt x="3462984" y="328154"/>
                  <a:pt x="3369523" y="321361"/>
                  <a:pt x="3316820" y="378984"/>
                </a:cubicBezTo>
                <a:cubicBezTo>
                  <a:pt x="3402785" y="401939"/>
                  <a:pt x="3480084" y="425129"/>
                  <a:pt x="3558554" y="442462"/>
                </a:cubicBezTo>
                <a:cubicBezTo>
                  <a:pt x="3641709" y="460733"/>
                  <a:pt x="3712214" y="510158"/>
                  <a:pt x="3793494" y="532176"/>
                </a:cubicBezTo>
                <a:cubicBezTo>
                  <a:pt x="3810829" y="536861"/>
                  <a:pt x="3831676" y="553257"/>
                  <a:pt x="3837766" y="569186"/>
                </a:cubicBezTo>
                <a:cubicBezTo>
                  <a:pt x="3857442" y="620719"/>
                  <a:pt x="4250260" y="765244"/>
                  <a:pt x="4203881" y="811154"/>
                </a:cubicBezTo>
                <a:cubicBezTo>
                  <a:pt x="4184673" y="830128"/>
                  <a:pt x="4159844" y="843714"/>
                  <a:pt x="4133843" y="862453"/>
                </a:cubicBezTo>
                <a:cubicBezTo>
                  <a:pt x="4172962" y="897823"/>
                  <a:pt x="4216998" y="913283"/>
                  <a:pt x="4263846" y="923823"/>
                </a:cubicBezTo>
                <a:cubicBezTo>
                  <a:pt x="4277901" y="927103"/>
                  <a:pt x="4291721" y="933661"/>
                  <a:pt x="4293126" y="949590"/>
                </a:cubicBezTo>
                <a:cubicBezTo>
                  <a:pt x="4294531" y="966220"/>
                  <a:pt x="4280242" y="972778"/>
                  <a:pt x="4268297" y="980509"/>
                </a:cubicBezTo>
                <a:cubicBezTo>
                  <a:pt x="4251666" y="991283"/>
                  <a:pt x="4235503" y="1000654"/>
                  <a:pt x="4214422" y="1002059"/>
                </a:cubicBezTo>
                <a:cubicBezTo>
                  <a:pt x="4179754" y="1004167"/>
                  <a:pt x="4163124" y="1034149"/>
                  <a:pt x="4142980" y="1056636"/>
                </a:cubicBezTo>
                <a:cubicBezTo>
                  <a:pt x="4131736" y="1069286"/>
                  <a:pt x="4126114" y="1094817"/>
                  <a:pt x="4145790" y="1099268"/>
                </a:cubicBezTo>
                <a:cubicBezTo>
                  <a:pt x="4193106" y="1110043"/>
                  <a:pt x="4189358" y="1141197"/>
                  <a:pt x="4188188" y="1176567"/>
                </a:cubicBezTo>
                <a:cubicBezTo>
                  <a:pt x="4186548" y="1220370"/>
                  <a:pt x="4158673" y="1240514"/>
                  <a:pt x="4124474" y="1257380"/>
                </a:cubicBezTo>
                <a:cubicBezTo>
                  <a:pt x="4112762" y="1263235"/>
                  <a:pt x="4096132" y="1263000"/>
                  <a:pt x="4091680" y="1281271"/>
                </a:cubicBezTo>
                <a:cubicBezTo>
                  <a:pt x="4110888" y="1298606"/>
                  <a:pt x="4134312" y="1284551"/>
                  <a:pt x="4154926" y="1289469"/>
                </a:cubicBezTo>
                <a:cubicBezTo>
                  <a:pt x="4172025" y="1293452"/>
                  <a:pt x="4200368" y="1291344"/>
                  <a:pt x="4176944" y="1323200"/>
                </a:cubicBezTo>
                <a:cubicBezTo>
                  <a:pt x="4170150" y="1332335"/>
                  <a:pt x="4178114" y="1339363"/>
                  <a:pt x="4186782" y="1340066"/>
                </a:cubicBezTo>
                <a:cubicBezTo>
                  <a:pt x="4256117" y="1347327"/>
                  <a:pt x="4224260" y="1411743"/>
                  <a:pt x="4246513" y="1445708"/>
                </a:cubicBezTo>
                <a:cubicBezTo>
                  <a:pt x="4252602" y="1455076"/>
                  <a:pt x="4246044" y="1471239"/>
                  <a:pt x="4236440" y="1475221"/>
                </a:cubicBezTo>
                <a:cubicBezTo>
                  <a:pt x="4175069" y="1501456"/>
                  <a:pt x="4166637" y="1563998"/>
                  <a:pt x="4136888" y="1617873"/>
                </a:cubicBezTo>
                <a:cubicBezTo>
                  <a:pt x="4169214" y="1639188"/>
                  <a:pt x="4207863" y="1643873"/>
                  <a:pt x="4242764" y="1657693"/>
                </a:cubicBezTo>
                <a:cubicBezTo>
                  <a:pt x="4279072" y="1672216"/>
                  <a:pt x="4279072" y="1682991"/>
                  <a:pt x="4249089" y="1725153"/>
                </a:cubicBezTo>
                <a:cubicBezTo>
                  <a:pt x="4327090" y="1734290"/>
                  <a:pt x="4327090" y="1734290"/>
                  <a:pt x="4302964" y="1800579"/>
                </a:cubicBezTo>
                <a:cubicBezTo>
                  <a:pt x="4368318" y="1806669"/>
                  <a:pt x="4411417" y="1838057"/>
                  <a:pt x="4421488" y="1906689"/>
                </a:cubicBezTo>
                <a:cubicBezTo>
                  <a:pt x="4426408" y="1939951"/>
                  <a:pt x="4455922" y="1955644"/>
                  <a:pt x="4488714" y="1977897"/>
                </a:cubicBezTo>
                <a:cubicBezTo>
                  <a:pt x="4447958" y="1999448"/>
                  <a:pt x="4420318" y="2044421"/>
                  <a:pt x="4372767" y="1996870"/>
                </a:cubicBezTo>
                <a:cubicBezTo>
                  <a:pt x="4355434" y="1979537"/>
                  <a:pt x="4357072" y="2001555"/>
                  <a:pt x="4354731" y="2007880"/>
                </a:cubicBezTo>
                <a:cubicBezTo>
                  <a:pt x="4349110" y="2023339"/>
                  <a:pt x="4360820" y="2033646"/>
                  <a:pt x="4368551" y="2045357"/>
                </a:cubicBezTo>
                <a:cubicBezTo>
                  <a:pt x="4376046" y="2057070"/>
                  <a:pt x="4384948" y="2069484"/>
                  <a:pt x="4387056" y="2082603"/>
                </a:cubicBezTo>
                <a:cubicBezTo>
                  <a:pt x="4388460" y="2091738"/>
                  <a:pt x="4381668" y="2105088"/>
                  <a:pt x="4374173" y="2111882"/>
                </a:cubicBezTo>
                <a:cubicBezTo>
                  <a:pt x="4334820" y="2147720"/>
                  <a:pt x="4358244" y="2228299"/>
                  <a:pt x="4283756" y="2238606"/>
                </a:cubicBezTo>
                <a:cubicBezTo>
                  <a:pt x="4250260" y="2243289"/>
                  <a:pt x="4234098" y="2272804"/>
                  <a:pt x="4209503" y="2288966"/>
                </a:cubicBezTo>
                <a:cubicBezTo>
                  <a:pt x="4124006" y="2345418"/>
                  <a:pt x="4066851" y="2418032"/>
                  <a:pt x="4040383" y="2517817"/>
                </a:cubicBezTo>
                <a:cubicBezTo>
                  <a:pt x="4033122" y="2545457"/>
                  <a:pt x="4005246" y="2567711"/>
                  <a:pt x="3987210" y="2592071"/>
                </a:cubicBezTo>
                <a:cubicBezTo>
                  <a:pt x="3995878" y="2609873"/>
                  <a:pt x="4043193" y="2571458"/>
                  <a:pt x="4026563" y="2618305"/>
                </a:cubicBezTo>
                <a:cubicBezTo>
                  <a:pt x="4013914" y="2653442"/>
                  <a:pt x="3981588" y="2675226"/>
                  <a:pt x="3951137" y="2696074"/>
                </a:cubicBezTo>
                <a:cubicBezTo>
                  <a:pt x="3916470" y="2719731"/>
                  <a:pt x="3878055" y="2738704"/>
                  <a:pt x="3862360" y="2782506"/>
                </a:cubicBezTo>
                <a:cubicBezTo>
                  <a:pt x="3859081" y="2791877"/>
                  <a:pt x="3848540" y="2801714"/>
                  <a:pt x="3839172" y="2805463"/>
                </a:cubicBezTo>
                <a:cubicBezTo>
                  <a:pt x="3350549" y="3576343"/>
                  <a:pt x="2147734" y="3581495"/>
                  <a:pt x="2009066" y="3576107"/>
                </a:cubicBezTo>
                <a:cubicBezTo>
                  <a:pt x="1841116" y="3569315"/>
                  <a:pt x="1682302" y="3521764"/>
                  <a:pt x="1526534" y="3462502"/>
                </a:cubicBezTo>
                <a:cubicBezTo>
                  <a:pt x="1460712" y="3437439"/>
                  <a:pt x="1399577" y="3401835"/>
                  <a:pt x="1335628" y="3374195"/>
                </a:cubicBezTo>
                <a:cubicBezTo>
                  <a:pt x="1247321" y="3336013"/>
                  <a:pt x="1179158" y="3263165"/>
                  <a:pt x="1091084" y="3232479"/>
                </a:cubicBezTo>
                <a:cubicBezTo>
                  <a:pt x="1000434" y="3200857"/>
                  <a:pt x="922901" y="3143000"/>
                  <a:pt x="829673" y="3118405"/>
                </a:cubicBezTo>
                <a:cubicBezTo>
                  <a:pt x="780484" y="3105288"/>
                  <a:pt x="732933" y="3081631"/>
                  <a:pt x="740662" y="3013935"/>
                </a:cubicBezTo>
                <a:cubicBezTo>
                  <a:pt x="742771" y="2994727"/>
                  <a:pt x="729888" y="2979034"/>
                  <a:pt x="709509" y="2984656"/>
                </a:cubicBezTo>
                <a:cubicBezTo>
                  <a:pt x="670626" y="2995196"/>
                  <a:pt x="653058" y="2967321"/>
                  <a:pt x="631507" y="2946474"/>
                </a:cubicBezTo>
                <a:cubicBezTo>
                  <a:pt x="593093" y="2909465"/>
                  <a:pt x="556552" y="2870113"/>
                  <a:pt x="495415" y="2864022"/>
                </a:cubicBezTo>
                <a:cubicBezTo>
                  <a:pt x="507126" y="2834976"/>
                  <a:pt x="527037" y="2839193"/>
                  <a:pt x="545308" y="2845283"/>
                </a:cubicBezTo>
                <a:cubicBezTo>
                  <a:pt x="593327" y="2861212"/>
                  <a:pt x="640877" y="2879248"/>
                  <a:pt x="688896" y="2895176"/>
                </a:cubicBezTo>
                <a:cubicBezTo>
                  <a:pt x="720284" y="2905483"/>
                  <a:pt x="751438" y="2920006"/>
                  <a:pt x="793367" y="2908527"/>
                </a:cubicBezTo>
                <a:cubicBezTo>
                  <a:pt x="757294" y="2849968"/>
                  <a:pt x="695923" y="2839427"/>
                  <a:pt x="646265" y="2821391"/>
                </a:cubicBezTo>
                <a:cubicBezTo>
                  <a:pt x="584192" y="2798670"/>
                  <a:pt x="547651" y="2755803"/>
                  <a:pt x="503847" y="2708019"/>
                </a:cubicBezTo>
                <a:cubicBezTo>
                  <a:pt x="549524" y="2696541"/>
                  <a:pt x="577867" y="2731678"/>
                  <a:pt x="613705" y="2729803"/>
                </a:cubicBezTo>
                <a:cubicBezTo>
                  <a:pt x="615580" y="2723714"/>
                  <a:pt x="618859" y="2714813"/>
                  <a:pt x="618390" y="2714577"/>
                </a:cubicBezTo>
                <a:cubicBezTo>
                  <a:pt x="559831" y="2688343"/>
                  <a:pt x="532425" y="2639153"/>
                  <a:pt x="523289" y="2579656"/>
                </a:cubicBezTo>
                <a:cubicBezTo>
                  <a:pt x="518605" y="2548972"/>
                  <a:pt x="497289" y="2539368"/>
                  <a:pt x="476207" y="2525313"/>
                </a:cubicBezTo>
                <a:cubicBezTo>
                  <a:pt x="402656" y="2475421"/>
                  <a:pt x="324889" y="2430213"/>
                  <a:pt x="264455" y="2361581"/>
                </a:cubicBezTo>
                <a:cubicBezTo>
                  <a:pt x="334259" y="2370716"/>
                  <a:pt x="390242" y="2415455"/>
                  <a:pt x="465433" y="2434663"/>
                </a:cubicBezTo>
                <a:cubicBezTo>
                  <a:pt x="405702" y="2359238"/>
                  <a:pt x="328402" y="2321058"/>
                  <a:pt x="257897" y="2275380"/>
                </a:cubicBezTo>
                <a:cubicBezTo>
                  <a:pt x="225806" y="2254533"/>
                  <a:pt x="196059" y="2227830"/>
                  <a:pt x="157174" y="2216586"/>
                </a:cubicBezTo>
                <a:cubicBezTo>
                  <a:pt x="143354" y="2212604"/>
                  <a:pt x="120633" y="2204172"/>
                  <a:pt x="131643" y="2181919"/>
                </a:cubicBezTo>
                <a:cubicBezTo>
                  <a:pt x="141011" y="2163415"/>
                  <a:pt x="159516" y="2169035"/>
                  <a:pt x="176382" y="2174423"/>
                </a:cubicBezTo>
                <a:cubicBezTo>
                  <a:pt x="216905" y="2187776"/>
                  <a:pt x="258834" y="2188009"/>
                  <a:pt x="313646" y="2187776"/>
                </a:cubicBezTo>
                <a:cubicBezTo>
                  <a:pt x="267735" y="2126639"/>
                  <a:pt x="183643" y="2144910"/>
                  <a:pt x="144292" y="2080728"/>
                </a:cubicBezTo>
                <a:cubicBezTo>
                  <a:pt x="193481" y="2069484"/>
                  <a:pt x="231428" y="2092674"/>
                  <a:pt x="271249" y="2097124"/>
                </a:cubicBezTo>
                <a:cubicBezTo>
                  <a:pt x="307321" y="2101106"/>
                  <a:pt x="316222" y="2090332"/>
                  <a:pt x="307790" y="2054961"/>
                </a:cubicBezTo>
                <a:cubicBezTo>
                  <a:pt x="294673" y="1999915"/>
                  <a:pt x="314349" y="1971806"/>
                  <a:pt x="366818" y="1986798"/>
                </a:cubicBezTo>
                <a:cubicBezTo>
                  <a:pt x="415539" y="2000852"/>
                  <a:pt x="420692" y="1980240"/>
                  <a:pt x="407575" y="1948852"/>
                </a:cubicBezTo>
                <a:cubicBezTo>
                  <a:pt x="388836" y="1903176"/>
                  <a:pt x="410151" y="1867805"/>
                  <a:pt x="424674" y="1829390"/>
                </a:cubicBezTo>
                <a:cubicBezTo>
                  <a:pt x="446928" y="1770831"/>
                  <a:pt x="437558" y="1742253"/>
                  <a:pt x="389539" y="1698685"/>
                </a:cubicBezTo>
                <a:cubicBezTo>
                  <a:pt x="362602" y="1674323"/>
                  <a:pt x="333557" y="1653711"/>
                  <a:pt x="294438" y="1632630"/>
                </a:cubicBezTo>
                <a:cubicBezTo>
                  <a:pt x="384620" y="1621152"/>
                  <a:pt x="289988" y="1582503"/>
                  <a:pt x="321844" y="1558376"/>
                </a:cubicBezTo>
                <a:cubicBezTo>
                  <a:pt x="385557" y="1548538"/>
                  <a:pt x="437558" y="1625368"/>
                  <a:pt x="524227" y="1603350"/>
                </a:cubicBezTo>
                <a:cubicBezTo>
                  <a:pt x="417179" y="1536825"/>
                  <a:pt x="298889" y="1515041"/>
                  <a:pt x="221356" y="1426500"/>
                </a:cubicBezTo>
                <a:cubicBezTo>
                  <a:pt x="239158" y="1406355"/>
                  <a:pt x="256960" y="1425094"/>
                  <a:pt x="272186" y="1417599"/>
                </a:cubicBezTo>
                <a:cubicBezTo>
                  <a:pt x="271717" y="1412914"/>
                  <a:pt x="272889" y="1405886"/>
                  <a:pt x="270077" y="1403779"/>
                </a:cubicBezTo>
                <a:cubicBezTo>
                  <a:pt x="212221" y="1355525"/>
                  <a:pt x="211283" y="1354355"/>
                  <a:pt x="273356" y="1318749"/>
                </a:cubicBezTo>
                <a:cubicBezTo>
                  <a:pt x="295141" y="1306335"/>
                  <a:pt x="293267" y="1295325"/>
                  <a:pt x="281790" y="1279632"/>
                </a:cubicBezTo>
                <a:cubicBezTo>
                  <a:pt x="273590" y="1268622"/>
                  <a:pt x="263753" y="1258784"/>
                  <a:pt x="268438" y="1234657"/>
                </a:cubicBezTo>
                <a:cubicBezTo>
                  <a:pt x="302402" y="1265578"/>
                  <a:pt x="466603" y="1255505"/>
                  <a:pt x="495649" y="1252226"/>
                </a:cubicBezTo>
                <a:cubicBezTo>
                  <a:pt x="528208" y="1248713"/>
                  <a:pt x="560299" y="1233721"/>
                  <a:pt x="594497" y="1241919"/>
                </a:cubicBezTo>
                <a:cubicBezTo>
                  <a:pt x="621903" y="1248479"/>
                  <a:pt x="748860" y="1311957"/>
                  <a:pt x="766898" y="1239109"/>
                </a:cubicBezTo>
                <a:cubicBezTo>
                  <a:pt x="767835" y="1235595"/>
                  <a:pt x="819132" y="1243794"/>
                  <a:pt x="846773" y="1247776"/>
                </a:cubicBezTo>
                <a:cubicBezTo>
                  <a:pt x="871134" y="1251055"/>
                  <a:pt x="898540" y="1265578"/>
                  <a:pt x="914936" y="1236532"/>
                </a:cubicBezTo>
                <a:cubicBezTo>
                  <a:pt x="924540" y="1219433"/>
                  <a:pt x="884954" y="1186405"/>
                  <a:pt x="849584" y="1183594"/>
                </a:cubicBezTo>
                <a:cubicBezTo>
                  <a:pt x="818898" y="1181017"/>
                  <a:pt x="786807" y="1177269"/>
                  <a:pt x="757528" y="1184296"/>
                </a:cubicBezTo>
                <a:cubicBezTo>
                  <a:pt x="721456" y="1192730"/>
                  <a:pt x="702014" y="1179144"/>
                  <a:pt x="691941" y="1149864"/>
                </a:cubicBezTo>
                <a:cubicBezTo>
                  <a:pt x="680698" y="1117539"/>
                  <a:pt x="659147" y="1102547"/>
                  <a:pt x="629400" y="1087555"/>
                </a:cubicBezTo>
                <a:cubicBezTo>
                  <a:pt x="557253" y="1051250"/>
                  <a:pt x="487920" y="1009321"/>
                  <a:pt x="408747" y="988239"/>
                </a:cubicBezTo>
                <a:cubicBezTo>
                  <a:pt x="393052" y="984022"/>
                  <a:pt x="375719" y="978400"/>
                  <a:pt x="368458" y="950527"/>
                </a:cubicBezTo>
                <a:cubicBezTo>
                  <a:pt x="582786" y="992220"/>
                  <a:pt x="778141" y="1100908"/>
                  <a:pt x="999262" y="1094583"/>
                </a:cubicBezTo>
                <a:cubicBezTo>
                  <a:pt x="938829" y="1060149"/>
                  <a:pt x="868792" y="1058276"/>
                  <a:pt x="804376" y="1034149"/>
                </a:cubicBezTo>
                <a:cubicBezTo>
                  <a:pt x="850053" y="1016113"/>
                  <a:pt x="892918" y="1034852"/>
                  <a:pt x="936252" y="1045159"/>
                </a:cubicBezTo>
                <a:cubicBezTo>
                  <a:pt x="972559" y="1053591"/>
                  <a:pt x="1005353" y="1054997"/>
                  <a:pt x="1009335" y="1004636"/>
                </a:cubicBezTo>
                <a:cubicBezTo>
                  <a:pt x="1007929" y="1001356"/>
                  <a:pt x="1008163" y="997141"/>
                  <a:pt x="1008398" y="993158"/>
                </a:cubicBezTo>
                <a:cubicBezTo>
                  <a:pt x="996216" y="972311"/>
                  <a:pt x="977244" y="961536"/>
                  <a:pt x="954757" y="955445"/>
                </a:cubicBezTo>
                <a:cubicBezTo>
                  <a:pt x="941171" y="951697"/>
                  <a:pt x="923135" y="946075"/>
                  <a:pt x="923368" y="931085"/>
                </a:cubicBezTo>
                <a:cubicBezTo>
                  <a:pt x="924071" y="875570"/>
                  <a:pt x="880738" y="859407"/>
                  <a:pt x="837403" y="843245"/>
                </a:cubicBezTo>
                <a:cubicBezTo>
                  <a:pt x="861530" y="815605"/>
                  <a:pt x="880503" y="835983"/>
                  <a:pt x="898774" y="833876"/>
                </a:cubicBezTo>
                <a:cubicBezTo>
                  <a:pt x="910720" y="832470"/>
                  <a:pt x="921495" y="829894"/>
                  <a:pt x="921495" y="815605"/>
                </a:cubicBezTo>
                <a:cubicBezTo>
                  <a:pt x="921729" y="803658"/>
                  <a:pt x="916107" y="790072"/>
                  <a:pt x="904396" y="789839"/>
                </a:cubicBezTo>
                <a:cubicBezTo>
                  <a:pt x="831079" y="787730"/>
                  <a:pt x="790556" y="710900"/>
                  <a:pt x="714428" y="710666"/>
                </a:cubicBezTo>
                <a:cubicBezTo>
                  <a:pt x="668986" y="710666"/>
                  <a:pt x="738086" y="667332"/>
                  <a:pt x="699672" y="649295"/>
                </a:cubicBezTo>
                <a:cubicBezTo>
                  <a:pt x="691238" y="645313"/>
                  <a:pt x="721690" y="639224"/>
                  <a:pt x="735276" y="640160"/>
                </a:cubicBezTo>
                <a:cubicBezTo>
                  <a:pt x="748627" y="641097"/>
                  <a:pt x="760573" y="652574"/>
                  <a:pt x="776736" y="644376"/>
                </a:cubicBezTo>
                <a:cubicBezTo>
                  <a:pt x="785637" y="615097"/>
                  <a:pt x="762682" y="604322"/>
                  <a:pt x="743708" y="596123"/>
                </a:cubicBezTo>
                <a:cubicBezTo>
                  <a:pt x="699905" y="577150"/>
                  <a:pt x="657274" y="554195"/>
                  <a:pt x="609255" y="547401"/>
                </a:cubicBezTo>
                <a:cubicBezTo>
                  <a:pt x="592156" y="545059"/>
                  <a:pt x="633850" y="513671"/>
                  <a:pt x="642048" y="502662"/>
                </a:cubicBezTo>
                <a:cubicBezTo>
                  <a:pt x="448801" y="386949"/>
                  <a:pt x="216437" y="392804"/>
                  <a:pt x="0" y="299342"/>
                </a:cubicBezTo>
                <a:cubicBezTo>
                  <a:pt x="47785" y="281073"/>
                  <a:pt x="82921" y="294424"/>
                  <a:pt x="115480" y="297235"/>
                </a:cubicBezTo>
                <a:cubicBezTo>
                  <a:pt x="196760" y="304261"/>
                  <a:pt x="277105" y="318784"/>
                  <a:pt x="358151" y="327451"/>
                </a:cubicBezTo>
                <a:cubicBezTo>
                  <a:pt x="397971" y="331667"/>
                  <a:pt x="434981" y="347596"/>
                  <a:pt x="479486" y="322299"/>
                </a:cubicBezTo>
                <a:cubicBezTo>
                  <a:pt x="509235" y="305433"/>
                  <a:pt x="556786" y="323703"/>
                  <a:pt x="593327" y="338695"/>
                </a:cubicBezTo>
                <a:cubicBezTo>
                  <a:pt x="623543" y="351109"/>
                  <a:pt x="652355" y="354388"/>
                  <a:pt x="692410" y="338695"/>
                </a:cubicBezTo>
                <a:cubicBezTo>
                  <a:pt x="656103" y="329091"/>
                  <a:pt x="628228" y="320659"/>
                  <a:pt x="599651" y="314802"/>
                </a:cubicBezTo>
                <a:cubicBezTo>
                  <a:pt x="576930" y="310118"/>
                  <a:pt x="631040" y="291144"/>
                  <a:pt x="658679" y="293487"/>
                </a:cubicBezTo>
                <a:cubicBezTo>
                  <a:pt x="697329" y="296766"/>
                  <a:pt x="675545" y="284586"/>
                  <a:pt x="668986" y="267720"/>
                </a:cubicBezTo>
                <a:cubicBezTo>
                  <a:pt x="661959" y="249684"/>
                  <a:pt x="682806" y="244063"/>
                  <a:pt x="695923" y="247810"/>
                </a:cubicBezTo>
                <a:cubicBezTo>
                  <a:pt x="746284" y="262568"/>
                  <a:pt x="796411" y="236567"/>
                  <a:pt x="848413" y="257649"/>
                </a:cubicBezTo>
                <a:cubicBezTo>
                  <a:pt x="835295" y="205647"/>
                  <a:pt x="806952" y="182926"/>
                  <a:pt x="747690" y="175664"/>
                </a:cubicBezTo>
                <a:cubicBezTo>
                  <a:pt x="725437" y="172854"/>
                  <a:pt x="702248" y="177070"/>
                  <a:pt x="683040" y="162078"/>
                </a:cubicBezTo>
                <a:cubicBezTo>
                  <a:pt x="672030" y="153413"/>
                  <a:pt x="659616" y="143106"/>
                  <a:pt x="668283" y="127177"/>
                </a:cubicBezTo>
                <a:cubicBezTo>
                  <a:pt x="674373" y="115933"/>
                  <a:pt x="687491" y="115933"/>
                  <a:pt x="698266" y="119682"/>
                </a:cubicBezTo>
                <a:cubicBezTo>
                  <a:pt x="746519" y="136313"/>
                  <a:pt x="796880" y="142403"/>
                  <a:pt x="847241" y="148494"/>
                </a:cubicBezTo>
                <a:cubicBezTo>
                  <a:pt x="854972" y="149430"/>
                  <a:pt x="863637" y="152476"/>
                  <a:pt x="872305" y="137015"/>
                </a:cubicBezTo>
                <a:cubicBezTo>
                  <a:pt x="778141" y="111951"/>
                  <a:pt x="688662" y="76347"/>
                  <a:pt x="591921" y="62527"/>
                </a:cubicBezTo>
                <a:cubicBezTo>
                  <a:pt x="593327" y="55969"/>
                  <a:pt x="594732" y="49410"/>
                  <a:pt x="596138" y="42852"/>
                </a:cubicBezTo>
                <a:cubicBezTo>
                  <a:pt x="671796" y="52220"/>
                  <a:pt x="747456" y="61590"/>
                  <a:pt x="843025" y="73303"/>
                </a:cubicBezTo>
                <a:cubicBezTo>
                  <a:pt x="784231" y="36058"/>
                  <a:pt x="728717" y="48473"/>
                  <a:pt x="685149" y="15446"/>
                </a:cubicBezTo>
                <a:cubicBezTo>
                  <a:pt x="693347" y="2914"/>
                  <a:pt x="703244" y="-249"/>
                  <a:pt x="713492" y="15"/>
                </a:cubicBezTo>
                <a:close/>
              </a:path>
            </a:pathLst>
          </a:cu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7CF161-EDA7-4E96-BACA-F5269817E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9528" y="2013625"/>
            <a:ext cx="5234271" cy="41633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Did you know who Harvey Milk was before this presentation?</a:t>
            </a:r>
          </a:p>
          <a:p>
            <a:endParaRPr lang="en-US" sz="2000" dirty="0"/>
          </a:p>
          <a:p>
            <a:r>
              <a:rPr lang="en-US" sz="2000" dirty="0"/>
              <a:t>What are 2 things you learned about Harvey Milk?</a:t>
            </a:r>
            <a:endParaRPr lang="en-US" dirty="0"/>
          </a:p>
          <a:p>
            <a:endParaRPr lang="en-US" sz="2000" dirty="0"/>
          </a:p>
          <a:p>
            <a:r>
              <a:rPr lang="en-US" sz="2000" dirty="0"/>
              <a:t>Do you think this history is important for students to learn?</a:t>
            </a:r>
          </a:p>
        </p:txBody>
      </p:sp>
    </p:spTree>
    <p:extLst>
      <p:ext uri="{BB962C8B-B14F-4D97-AF65-F5344CB8AC3E}">
        <p14:creationId xmlns:p14="http://schemas.microsoft.com/office/powerpoint/2010/main" val="1320441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AA866F0E-F54B-4BF5-8A88-7D97BD45F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36F6B5C-2B5F-4FEE-8263-34996D29D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29EC50-E910-4AE2-9EEA-604A81EF6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941221 w 12192000"/>
              <a:gd name="connsiteY0" fmla="*/ 2015186 h 6858000"/>
              <a:gd name="connsiteX1" fmla="*/ 6907857 w 12192000"/>
              <a:gd name="connsiteY1" fmla="*/ 2033351 h 6858000"/>
              <a:gd name="connsiteX2" fmla="*/ 7093700 w 12192000"/>
              <a:gd name="connsiteY2" fmla="*/ 2101457 h 6858000"/>
              <a:gd name="connsiteX3" fmla="*/ 6803079 w 12192000"/>
              <a:gd name="connsiteY3" fmla="*/ 2065612 h 6858000"/>
              <a:gd name="connsiteX4" fmla="*/ 6798115 w 12192000"/>
              <a:gd name="connsiteY4" fmla="*/ 2088772 h 6858000"/>
              <a:gd name="connsiteX5" fmla="*/ 7128167 w 12192000"/>
              <a:gd name="connsiteY5" fmla="*/ 2176455 h 6858000"/>
              <a:gd name="connsiteX6" fmla="*/ 7098663 w 12192000"/>
              <a:gd name="connsiteY6" fmla="*/ 2189968 h 6858000"/>
              <a:gd name="connsiteX7" fmla="*/ 6923298 w 12192000"/>
              <a:gd name="connsiteY7" fmla="*/ 2156052 h 6858000"/>
              <a:gd name="connsiteX8" fmla="*/ 6888004 w 12192000"/>
              <a:gd name="connsiteY8" fmla="*/ 2164875 h 6858000"/>
              <a:gd name="connsiteX9" fmla="*/ 6905375 w 12192000"/>
              <a:gd name="connsiteY9" fmla="*/ 2205958 h 6858000"/>
              <a:gd name="connsiteX10" fmla="*/ 6981477 w 12192000"/>
              <a:gd name="connsiteY10" fmla="*/ 2221951 h 6858000"/>
              <a:gd name="connsiteX11" fmla="*/ 7100043 w 12192000"/>
              <a:gd name="connsiteY11" fmla="*/ 2318459 h 6858000"/>
              <a:gd name="connsiteX12" fmla="*/ 6920540 w 12192000"/>
              <a:gd name="connsiteY12" fmla="*/ 2306877 h 6858000"/>
              <a:gd name="connsiteX13" fmla="*/ 6888831 w 12192000"/>
              <a:gd name="connsiteY13" fmla="*/ 2330314 h 6858000"/>
              <a:gd name="connsiteX14" fmla="*/ 6876698 w 12192000"/>
              <a:gd name="connsiteY14" fmla="*/ 2360645 h 6858000"/>
              <a:gd name="connsiteX15" fmla="*/ 6807214 w 12192000"/>
              <a:gd name="connsiteY15" fmla="*/ 2385736 h 6858000"/>
              <a:gd name="connsiteX16" fmla="*/ 6916405 w 12192000"/>
              <a:gd name="connsiteY16" fmla="*/ 2413862 h 6858000"/>
              <a:gd name="connsiteX17" fmla="*/ 6799770 w 12192000"/>
              <a:gd name="connsiteY17" fmla="*/ 2413862 h 6858000"/>
              <a:gd name="connsiteX18" fmla="*/ 6665762 w 12192000"/>
              <a:gd name="connsiteY18" fmla="*/ 2394561 h 6858000"/>
              <a:gd name="connsiteX19" fmla="*/ 6522933 w 12192000"/>
              <a:gd name="connsiteY19" fmla="*/ 2400626 h 6858000"/>
              <a:gd name="connsiteX20" fmla="*/ 6237275 w 12192000"/>
              <a:gd name="connsiteY20" fmla="*/ 2365057 h 6858000"/>
              <a:gd name="connsiteX21" fmla="*/ 6101338 w 12192000"/>
              <a:gd name="connsiteY21" fmla="*/ 2367538 h 6858000"/>
              <a:gd name="connsiteX22" fmla="*/ 6857121 w 12192000"/>
              <a:gd name="connsiteY22" fmla="*/ 2606875 h 6858000"/>
              <a:gd name="connsiteX23" fmla="*/ 6818519 w 12192000"/>
              <a:gd name="connsiteY23" fmla="*/ 2659539 h 6858000"/>
              <a:gd name="connsiteX24" fmla="*/ 6976790 w 12192000"/>
              <a:gd name="connsiteY24" fmla="*/ 2716892 h 6858000"/>
              <a:gd name="connsiteX25" fmla="*/ 7015669 w 12192000"/>
              <a:gd name="connsiteY25" fmla="*/ 2773693 h 6858000"/>
              <a:gd name="connsiteX26" fmla="*/ 6966864 w 12192000"/>
              <a:gd name="connsiteY26" fmla="*/ 2768730 h 6858000"/>
              <a:gd name="connsiteX27" fmla="*/ 6924953 w 12192000"/>
              <a:gd name="connsiteY27" fmla="*/ 2779483 h 6858000"/>
              <a:gd name="connsiteX28" fmla="*/ 6942323 w 12192000"/>
              <a:gd name="connsiteY28" fmla="*/ 2851726 h 6858000"/>
              <a:gd name="connsiteX29" fmla="*/ 7165943 w 12192000"/>
              <a:gd name="connsiteY29" fmla="*/ 2944924 h 6858000"/>
              <a:gd name="connsiteX30" fmla="*/ 7186071 w 12192000"/>
              <a:gd name="connsiteY30" fmla="*/ 2975254 h 6858000"/>
              <a:gd name="connsiteX31" fmla="*/ 7159325 w 12192000"/>
              <a:gd name="connsiteY31" fmla="*/ 2996762 h 6858000"/>
              <a:gd name="connsiteX32" fmla="*/ 7087082 w 12192000"/>
              <a:gd name="connsiteY32" fmla="*/ 3007790 h 6858000"/>
              <a:gd name="connsiteX33" fmla="*/ 7188276 w 12192000"/>
              <a:gd name="connsiteY33" fmla="*/ 3111191 h 6858000"/>
              <a:gd name="connsiteX34" fmla="*/ 7225225 w 12192000"/>
              <a:gd name="connsiteY34" fmla="*/ 3139866 h 6858000"/>
              <a:gd name="connsiteX35" fmla="*/ 7288368 w 12192000"/>
              <a:gd name="connsiteY35" fmla="*/ 3184260 h 6858000"/>
              <a:gd name="connsiteX36" fmla="*/ 7289471 w 12192000"/>
              <a:gd name="connsiteY36" fmla="*/ 3197771 h 6858000"/>
              <a:gd name="connsiteX37" fmla="*/ 7203442 w 12192000"/>
              <a:gd name="connsiteY37" fmla="*/ 3245472 h 6858000"/>
              <a:gd name="connsiteX38" fmla="*/ 7048205 w 12192000"/>
              <a:gd name="connsiteY38" fmla="*/ 3232512 h 6858000"/>
              <a:gd name="connsiteX39" fmla="*/ 7277614 w 12192000"/>
              <a:gd name="connsiteY39" fmla="*/ 3303652 h 6858000"/>
              <a:gd name="connsiteX40" fmla="*/ 6535066 w 12192000"/>
              <a:gd name="connsiteY40" fmla="*/ 3134077 h 6858000"/>
              <a:gd name="connsiteX41" fmla="*/ 6582492 w 12192000"/>
              <a:gd name="connsiteY41" fmla="*/ 3178469 h 6858000"/>
              <a:gd name="connsiteX42" fmla="*/ 6842233 w 12192000"/>
              <a:gd name="connsiteY42" fmla="*/ 3295379 h 6858000"/>
              <a:gd name="connsiteX43" fmla="*/ 6915853 w 12192000"/>
              <a:gd name="connsiteY43" fmla="*/ 3368725 h 6858000"/>
              <a:gd name="connsiteX44" fmla="*/ 6993058 w 12192000"/>
              <a:gd name="connsiteY44" fmla="*/ 3409257 h 6858000"/>
              <a:gd name="connsiteX45" fmla="*/ 7101421 w 12192000"/>
              <a:gd name="connsiteY45" fmla="*/ 3408430 h 6858000"/>
              <a:gd name="connsiteX46" fmla="*/ 7178350 w 12192000"/>
              <a:gd name="connsiteY46" fmla="*/ 3470746 h 6858000"/>
              <a:gd name="connsiteX47" fmla="*/ 7098112 w 12192000"/>
              <a:gd name="connsiteY47" fmla="*/ 3483982 h 6858000"/>
              <a:gd name="connsiteX48" fmla="*/ 7004088 w 12192000"/>
              <a:gd name="connsiteY48" fmla="*/ 3473780 h 6858000"/>
              <a:gd name="connsiteX49" fmla="*/ 6801147 w 12192000"/>
              <a:gd name="connsiteY49" fmla="*/ 3477087 h 6858000"/>
              <a:gd name="connsiteX50" fmla="*/ 6684788 w 12192000"/>
              <a:gd name="connsiteY50" fmla="*/ 3489220 h 6858000"/>
              <a:gd name="connsiteX51" fmla="*/ 6417328 w 12192000"/>
              <a:gd name="connsiteY51" fmla="*/ 3468539 h 6858000"/>
              <a:gd name="connsiteX52" fmla="*/ 6433045 w 12192000"/>
              <a:gd name="connsiteY52" fmla="*/ 3521481 h 6858000"/>
              <a:gd name="connsiteX53" fmla="*/ 6423117 w 12192000"/>
              <a:gd name="connsiteY53" fmla="*/ 3567527 h 6858000"/>
              <a:gd name="connsiteX54" fmla="*/ 6419258 w 12192000"/>
              <a:gd name="connsiteY54" fmla="*/ 3667620 h 6858000"/>
              <a:gd name="connsiteX55" fmla="*/ 6421740 w 12192000"/>
              <a:gd name="connsiteY55" fmla="*/ 3683888 h 6858000"/>
              <a:gd name="connsiteX56" fmla="*/ 6361906 w 12192000"/>
              <a:gd name="connsiteY56" fmla="*/ 3694366 h 6858000"/>
              <a:gd name="connsiteX57" fmla="*/ 6718429 w 12192000"/>
              <a:gd name="connsiteY57" fmla="*/ 3902544 h 6858000"/>
              <a:gd name="connsiteX58" fmla="*/ 6480195 w 12192000"/>
              <a:gd name="connsiteY58" fmla="*/ 3849603 h 6858000"/>
              <a:gd name="connsiteX59" fmla="*/ 6447934 w 12192000"/>
              <a:gd name="connsiteY59" fmla="*/ 3937011 h 6858000"/>
              <a:gd name="connsiteX60" fmla="*/ 6559882 w 12192000"/>
              <a:gd name="connsiteY60" fmla="*/ 4014767 h 6858000"/>
              <a:gd name="connsiteX61" fmla="*/ 6601241 w 12192000"/>
              <a:gd name="connsiteY61" fmla="*/ 4168626 h 6858000"/>
              <a:gd name="connsiteX62" fmla="*/ 6581113 w 12192000"/>
              <a:gd name="connsiteY62" fmla="*/ 4309250 h 6858000"/>
              <a:gd name="connsiteX63" fmla="*/ 6533136 w 12192000"/>
              <a:gd name="connsiteY63" fmla="*/ 4353918 h 6858000"/>
              <a:gd name="connsiteX64" fmla="*/ 6463651 w 12192000"/>
              <a:gd name="connsiteY64" fmla="*/ 4434156 h 6858000"/>
              <a:gd name="connsiteX65" fmla="*/ 6420637 w 12192000"/>
              <a:gd name="connsiteY65" fmla="*/ 4483787 h 6858000"/>
              <a:gd name="connsiteX66" fmla="*/ 6271190 w 12192000"/>
              <a:gd name="connsiteY66" fmla="*/ 4464487 h 6858000"/>
              <a:gd name="connsiteX67" fmla="*/ 6470545 w 12192000"/>
              <a:gd name="connsiteY67" fmla="*/ 4590498 h 6858000"/>
              <a:gd name="connsiteX68" fmla="*/ 6308965 w 12192000"/>
              <a:gd name="connsiteY68" fmla="*/ 4574780 h 6858000"/>
              <a:gd name="connsiteX69" fmla="*/ 6256301 w 12192000"/>
              <a:gd name="connsiteY69" fmla="*/ 4583603 h 6858000"/>
              <a:gd name="connsiteX70" fmla="*/ 6286354 w 12192000"/>
              <a:gd name="connsiteY70" fmla="*/ 4624412 h 6858000"/>
              <a:gd name="connsiteX71" fmla="*/ 6404920 w 12192000"/>
              <a:gd name="connsiteY71" fmla="*/ 4693621 h 6858000"/>
              <a:gd name="connsiteX72" fmla="*/ 6649220 w 12192000"/>
              <a:gd name="connsiteY72" fmla="*/ 4881120 h 6858000"/>
              <a:gd name="connsiteX73" fmla="*/ 6412640 w 12192000"/>
              <a:gd name="connsiteY73" fmla="*/ 4795092 h 6858000"/>
              <a:gd name="connsiteX74" fmla="*/ 6661902 w 12192000"/>
              <a:gd name="connsiteY74" fmla="*/ 4987828 h 6858000"/>
              <a:gd name="connsiteX75" fmla="*/ 6717325 w 12192000"/>
              <a:gd name="connsiteY75" fmla="*/ 5051798 h 6858000"/>
              <a:gd name="connsiteX76" fmla="*/ 6829272 w 12192000"/>
              <a:gd name="connsiteY76" fmla="*/ 5210619 h 6858000"/>
              <a:gd name="connsiteX77" fmla="*/ 6823757 w 12192000"/>
              <a:gd name="connsiteY77" fmla="*/ 5228542 h 6858000"/>
              <a:gd name="connsiteX78" fmla="*/ 6694439 w 12192000"/>
              <a:gd name="connsiteY78" fmla="*/ 5202899 h 6858000"/>
              <a:gd name="connsiteX79" fmla="*/ 6862085 w 12192000"/>
              <a:gd name="connsiteY79" fmla="*/ 5336355 h 6858000"/>
              <a:gd name="connsiteX80" fmla="*/ 7035246 w 12192000"/>
              <a:gd name="connsiteY80" fmla="*/ 5438926 h 6858000"/>
              <a:gd name="connsiteX81" fmla="*/ 6912268 w 12192000"/>
              <a:gd name="connsiteY81" fmla="*/ 5423210 h 6858000"/>
              <a:gd name="connsiteX82" fmla="*/ 6743244 w 12192000"/>
              <a:gd name="connsiteY82" fmla="*/ 5364479 h 6858000"/>
              <a:gd name="connsiteX83" fmla="*/ 6684513 w 12192000"/>
              <a:gd name="connsiteY83" fmla="*/ 5386538 h 6858000"/>
              <a:gd name="connsiteX84" fmla="*/ 6844713 w 12192000"/>
              <a:gd name="connsiteY84" fmla="*/ 5483595 h 6858000"/>
              <a:gd name="connsiteX85" fmla="*/ 6936533 w 12192000"/>
              <a:gd name="connsiteY85" fmla="*/ 5528541 h 6858000"/>
              <a:gd name="connsiteX86" fmla="*/ 6973204 w 12192000"/>
              <a:gd name="connsiteY86" fmla="*/ 5563007 h 6858000"/>
              <a:gd name="connsiteX87" fmla="*/ 7077983 w 12192000"/>
              <a:gd name="connsiteY87" fmla="*/ 5685983 h 6858000"/>
              <a:gd name="connsiteX88" fmla="*/ 7385702 w 12192000"/>
              <a:gd name="connsiteY88" fmla="*/ 5820265 h 6858000"/>
              <a:gd name="connsiteX89" fmla="*/ 7673565 w 12192000"/>
              <a:gd name="connsiteY89" fmla="*/ 5987085 h 6858000"/>
              <a:gd name="connsiteX90" fmla="*/ 7898289 w 12192000"/>
              <a:gd name="connsiteY90" fmla="*/ 6091035 h 6858000"/>
              <a:gd name="connsiteX91" fmla="*/ 8466299 w 12192000"/>
              <a:gd name="connsiteY91" fmla="*/ 6224765 h 6858000"/>
              <a:gd name="connsiteX92" fmla="*/ 10620599 w 12192000"/>
              <a:gd name="connsiteY92" fmla="*/ 5317605 h 6858000"/>
              <a:gd name="connsiteX93" fmla="*/ 10647894 w 12192000"/>
              <a:gd name="connsiteY93" fmla="*/ 5290581 h 6858000"/>
              <a:gd name="connsiteX94" fmla="*/ 10752398 w 12192000"/>
              <a:gd name="connsiteY94" fmla="*/ 5188838 h 6858000"/>
              <a:gd name="connsiteX95" fmla="*/ 10841186 w 12192000"/>
              <a:gd name="connsiteY95" fmla="*/ 5097293 h 6858000"/>
              <a:gd name="connsiteX96" fmla="*/ 10794861 w 12192000"/>
              <a:gd name="connsiteY96" fmla="*/ 5066412 h 6858000"/>
              <a:gd name="connsiteX97" fmla="*/ 10857454 w 12192000"/>
              <a:gd name="connsiteY97" fmla="*/ 4979004 h 6858000"/>
              <a:gd name="connsiteX98" fmla="*/ 11056532 w 12192000"/>
              <a:gd name="connsiteY98" fmla="*/ 4709613 h 6858000"/>
              <a:gd name="connsiteX99" fmla="*/ 11143939 w 12192000"/>
              <a:gd name="connsiteY99" fmla="*/ 4650332 h 6858000"/>
              <a:gd name="connsiteX100" fmla="*/ 11250372 w 12192000"/>
              <a:gd name="connsiteY100" fmla="*/ 4501160 h 6858000"/>
              <a:gd name="connsiteX101" fmla="*/ 11265538 w 12192000"/>
              <a:gd name="connsiteY101" fmla="*/ 4466694 h 6858000"/>
              <a:gd name="connsiteX102" fmla="*/ 11243755 w 12192000"/>
              <a:gd name="connsiteY102" fmla="*/ 4422850 h 6858000"/>
              <a:gd name="connsiteX103" fmla="*/ 11227486 w 12192000"/>
              <a:gd name="connsiteY103" fmla="*/ 4378734 h 6858000"/>
              <a:gd name="connsiteX104" fmla="*/ 11248718 w 12192000"/>
              <a:gd name="connsiteY104" fmla="*/ 4365774 h 6858000"/>
              <a:gd name="connsiteX105" fmla="*/ 11385204 w 12192000"/>
              <a:gd name="connsiteY105" fmla="*/ 4343440 h 6858000"/>
              <a:gd name="connsiteX106" fmla="*/ 11306070 w 12192000"/>
              <a:gd name="connsiteY106" fmla="*/ 4259618 h 6858000"/>
              <a:gd name="connsiteX107" fmla="*/ 11166550 w 12192000"/>
              <a:gd name="connsiteY107" fmla="*/ 4134711 h 6858000"/>
              <a:gd name="connsiteX108" fmla="*/ 11103130 w 12192000"/>
              <a:gd name="connsiteY108" fmla="*/ 4045924 h 6858000"/>
              <a:gd name="connsiteX109" fmla="*/ 11095686 w 12192000"/>
              <a:gd name="connsiteY109" fmla="*/ 3966514 h 6858000"/>
              <a:gd name="connsiteX110" fmla="*/ 10971054 w 12192000"/>
              <a:gd name="connsiteY110" fmla="*/ 3919640 h 6858000"/>
              <a:gd name="connsiteX111" fmla="*/ 11088241 w 12192000"/>
              <a:gd name="connsiteY111" fmla="*/ 3751718 h 6858000"/>
              <a:gd name="connsiteX112" fmla="*/ 11100098 w 12192000"/>
              <a:gd name="connsiteY112" fmla="*/ 3716977 h 6858000"/>
              <a:gd name="connsiteX113" fmla="*/ 11029786 w 12192000"/>
              <a:gd name="connsiteY113" fmla="*/ 3592621 h 6858000"/>
              <a:gd name="connsiteX114" fmla="*/ 11018206 w 12192000"/>
              <a:gd name="connsiteY114" fmla="*/ 3572767 h 6858000"/>
              <a:gd name="connsiteX115" fmla="*/ 10992287 w 12192000"/>
              <a:gd name="connsiteY115" fmla="*/ 3533061 h 6858000"/>
              <a:gd name="connsiteX116" fmla="*/ 10917838 w 12192000"/>
              <a:gd name="connsiteY116" fmla="*/ 3523410 h 6858000"/>
              <a:gd name="connsiteX117" fmla="*/ 10956441 w 12192000"/>
              <a:gd name="connsiteY117" fmla="*/ 3495287 h 6858000"/>
              <a:gd name="connsiteX118" fmla="*/ 11031442 w 12192000"/>
              <a:gd name="connsiteY118" fmla="*/ 3400159 h 6858000"/>
              <a:gd name="connsiteX119" fmla="*/ 10981533 w 12192000"/>
              <a:gd name="connsiteY119" fmla="*/ 3309166 h 6858000"/>
              <a:gd name="connsiteX120" fmla="*/ 10978225 w 12192000"/>
              <a:gd name="connsiteY120" fmla="*/ 3258982 h 6858000"/>
              <a:gd name="connsiteX121" fmla="*/ 11062322 w 12192000"/>
              <a:gd name="connsiteY121" fmla="*/ 3194737 h 6858000"/>
              <a:gd name="connsiteX122" fmla="*/ 11125742 w 12192000"/>
              <a:gd name="connsiteY122" fmla="*/ 3169370 h 6858000"/>
              <a:gd name="connsiteX123" fmla="*/ 11154968 w 12192000"/>
              <a:gd name="connsiteY123" fmla="*/ 3132974 h 6858000"/>
              <a:gd name="connsiteX124" fmla="*/ 11120502 w 12192000"/>
              <a:gd name="connsiteY124" fmla="*/ 3102642 h 6858000"/>
              <a:gd name="connsiteX125" fmla="*/ 10967470 w 12192000"/>
              <a:gd name="connsiteY125" fmla="*/ 3030401 h 6858000"/>
              <a:gd name="connsiteX126" fmla="*/ 11049914 w 12192000"/>
              <a:gd name="connsiteY126" fmla="*/ 2970015 h 6858000"/>
              <a:gd name="connsiteX127" fmla="*/ 10618944 w 12192000"/>
              <a:gd name="connsiteY127" fmla="*/ 2685183 h 6858000"/>
              <a:gd name="connsiteX128" fmla="*/ 10566830 w 12192000"/>
              <a:gd name="connsiteY128" fmla="*/ 2641617 h 6858000"/>
              <a:gd name="connsiteX129" fmla="*/ 10290271 w 12192000"/>
              <a:gd name="connsiteY129" fmla="*/ 2536011 h 6858000"/>
              <a:gd name="connsiteX130" fmla="*/ 10005715 w 12192000"/>
              <a:gd name="connsiteY130" fmla="*/ 2461288 h 6858000"/>
              <a:gd name="connsiteX131" fmla="*/ 10203414 w 12192000"/>
              <a:gd name="connsiteY131" fmla="*/ 2303568 h 6858000"/>
              <a:gd name="connsiteX132" fmla="*/ 9901487 w 12192000"/>
              <a:gd name="connsiteY132" fmla="*/ 2266895 h 6858000"/>
              <a:gd name="connsiteX133" fmla="*/ 9871984 w 12192000"/>
              <a:gd name="connsiteY133" fmla="*/ 2267999 h 6858000"/>
              <a:gd name="connsiteX134" fmla="*/ 9279158 w 12192000"/>
              <a:gd name="connsiteY134" fmla="*/ 2243734 h 6858000"/>
              <a:gd name="connsiteX135" fmla="*/ 8429350 w 12192000"/>
              <a:gd name="connsiteY135" fmla="*/ 2163219 h 6858000"/>
              <a:gd name="connsiteX136" fmla="*/ 7725955 w 12192000"/>
              <a:gd name="connsiteY136" fmla="*/ 2114967 h 6858000"/>
              <a:gd name="connsiteX137" fmla="*/ 6977065 w 12192000"/>
              <a:gd name="connsiteY137" fmla="*/ 2021218 h 6858000"/>
              <a:gd name="connsiteX138" fmla="*/ 6941221 w 12192000"/>
              <a:gd name="connsiteY138" fmla="*/ 201518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6941221" y="2015186"/>
                </a:moveTo>
                <a:cubicBezTo>
                  <a:pt x="6929158" y="2014876"/>
                  <a:pt x="6917508" y="2018599"/>
                  <a:pt x="6907857" y="2033351"/>
                </a:cubicBezTo>
                <a:cubicBezTo>
                  <a:pt x="6959143" y="2072228"/>
                  <a:pt x="7024491" y="2057614"/>
                  <a:pt x="7093700" y="2101457"/>
                </a:cubicBezTo>
                <a:cubicBezTo>
                  <a:pt x="6981202" y="2087669"/>
                  <a:pt x="6892139" y="2076639"/>
                  <a:pt x="6803079" y="2065612"/>
                </a:cubicBezTo>
                <a:cubicBezTo>
                  <a:pt x="6801424" y="2073332"/>
                  <a:pt x="6799770" y="2081052"/>
                  <a:pt x="6798115" y="2088772"/>
                </a:cubicBezTo>
                <a:cubicBezTo>
                  <a:pt x="6911993" y="2105040"/>
                  <a:pt x="7017322" y="2146951"/>
                  <a:pt x="7128167" y="2176455"/>
                </a:cubicBezTo>
                <a:cubicBezTo>
                  <a:pt x="7117964" y="2194655"/>
                  <a:pt x="7107764" y="2191070"/>
                  <a:pt x="7098663" y="2189968"/>
                </a:cubicBezTo>
                <a:cubicBezTo>
                  <a:pt x="7039381" y="2182798"/>
                  <a:pt x="6980099" y="2175629"/>
                  <a:pt x="6923298" y="2156052"/>
                </a:cubicBezTo>
                <a:cubicBezTo>
                  <a:pt x="6910614" y="2151639"/>
                  <a:pt x="6895172" y="2151639"/>
                  <a:pt x="6888004" y="2164875"/>
                </a:cubicBezTo>
                <a:cubicBezTo>
                  <a:pt x="6877801" y="2183625"/>
                  <a:pt x="6892414" y="2195758"/>
                  <a:pt x="6905375" y="2205958"/>
                </a:cubicBezTo>
                <a:cubicBezTo>
                  <a:pt x="6927985" y="2223606"/>
                  <a:pt x="6955282" y="2218643"/>
                  <a:pt x="6981477" y="2221951"/>
                </a:cubicBezTo>
                <a:cubicBezTo>
                  <a:pt x="7051237" y="2230499"/>
                  <a:pt x="7084601" y="2257245"/>
                  <a:pt x="7100043" y="2318459"/>
                </a:cubicBezTo>
                <a:cubicBezTo>
                  <a:pt x="7038829" y="2293642"/>
                  <a:pt x="6979822" y="2324249"/>
                  <a:pt x="6920540" y="2306877"/>
                </a:cubicBezTo>
                <a:cubicBezTo>
                  <a:pt x="6905099" y="2302466"/>
                  <a:pt x="6880559" y="2309083"/>
                  <a:pt x="6888831" y="2330314"/>
                </a:cubicBezTo>
                <a:cubicBezTo>
                  <a:pt x="6896552" y="2350168"/>
                  <a:pt x="6922195" y="2364505"/>
                  <a:pt x="6876698" y="2360645"/>
                </a:cubicBezTo>
                <a:cubicBezTo>
                  <a:pt x="6844163" y="2357887"/>
                  <a:pt x="6780468" y="2380223"/>
                  <a:pt x="6807214" y="2385736"/>
                </a:cubicBezTo>
                <a:cubicBezTo>
                  <a:pt x="6840853" y="2392631"/>
                  <a:pt x="6873666" y="2402557"/>
                  <a:pt x="6916405" y="2413862"/>
                </a:cubicBezTo>
                <a:cubicBezTo>
                  <a:pt x="6869254" y="2432335"/>
                  <a:pt x="6835338" y="2428475"/>
                  <a:pt x="6799770" y="2413862"/>
                </a:cubicBezTo>
                <a:cubicBezTo>
                  <a:pt x="6756756" y="2396214"/>
                  <a:pt x="6700781" y="2374708"/>
                  <a:pt x="6665762" y="2394561"/>
                </a:cubicBezTo>
                <a:cubicBezTo>
                  <a:pt x="6613373" y="2424340"/>
                  <a:pt x="6569807" y="2405589"/>
                  <a:pt x="6522933" y="2400626"/>
                </a:cubicBezTo>
                <a:cubicBezTo>
                  <a:pt x="6427531" y="2390424"/>
                  <a:pt x="6332953" y="2373328"/>
                  <a:pt x="6237275" y="2365057"/>
                </a:cubicBezTo>
                <a:cubicBezTo>
                  <a:pt x="6198948" y="2361748"/>
                  <a:pt x="6157588" y="2346032"/>
                  <a:pt x="6101338" y="2367538"/>
                </a:cubicBezTo>
                <a:cubicBezTo>
                  <a:pt x="6356116" y="2477556"/>
                  <a:pt x="6629642" y="2470664"/>
                  <a:pt x="6857121" y="2606875"/>
                </a:cubicBezTo>
                <a:cubicBezTo>
                  <a:pt x="6847471" y="2619834"/>
                  <a:pt x="6798391" y="2656782"/>
                  <a:pt x="6818519" y="2659539"/>
                </a:cubicBezTo>
                <a:cubicBezTo>
                  <a:pt x="6875044" y="2667537"/>
                  <a:pt x="6925227" y="2694558"/>
                  <a:pt x="6976790" y="2716892"/>
                </a:cubicBezTo>
                <a:cubicBezTo>
                  <a:pt x="6999125" y="2726543"/>
                  <a:pt x="7026146" y="2739227"/>
                  <a:pt x="7015669" y="2773693"/>
                </a:cubicBezTo>
                <a:cubicBezTo>
                  <a:pt x="6996642" y="2783343"/>
                  <a:pt x="6982580" y="2769833"/>
                  <a:pt x="6966864" y="2768730"/>
                </a:cubicBezTo>
                <a:cubicBezTo>
                  <a:pt x="6950871" y="2767628"/>
                  <a:pt x="6915025" y="2774796"/>
                  <a:pt x="6924953" y="2779483"/>
                </a:cubicBezTo>
                <a:cubicBezTo>
                  <a:pt x="6970172" y="2800715"/>
                  <a:pt x="6888831" y="2851726"/>
                  <a:pt x="6942323" y="2851726"/>
                </a:cubicBezTo>
                <a:cubicBezTo>
                  <a:pt x="7031937" y="2852001"/>
                  <a:pt x="7079638" y="2942441"/>
                  <a:pt x="7165943" y="2944924"/>
                </a:cubicBezTo>
                <a:cubicBezTo>
                  <a:pt x="7179728" y="2945198"/>
                  <a:pt x="7186346" y="2961191"/>
                  <a:pt x="7186071" y="2975254"/>
                </a:cubicBezTo>
                <a:cubicBezTo>
                  <a:pt x="7186071" y="2992074"/>
                  <a:pt x="7173387" y="2995107"/>
                  <a:pt x="7159325" y="2996762"/>
                </a:cubicBezTo>
                <a:cubicBezTo>
                  <a:pt x="7137817" y="2999242"/>
                  <a:pt x="7115483" y="2975254"/>
                  <a:pt x="7087082" y="3007790"/>
                </a:cubicBezTo>
                <a:cubicBezTo>
                  <a:pt x="7138094" y="3026815"/>
                  <a:pt x="7189103" y="3045842"/>
                  <a:pt x="7188276" y="3111191"/>
                </a:cubicBezTo>
                <a:cubicBezTo>
                  <a:pt x="7188001" y="3128836"/>
                  <a:pt x="7209232" y="3135454"/>
                  <a:pt x="7225225" y="3139866"/>
                </a:cubicBezTo>
                <a:cubicBezTo>
                  <a:pt x="7251696" y="3147036"/>
                  <a:pt x="7274028" y="3159720"/>
                  <a:pt x="7288368" y="3184260"/>
                </a:cubicBezTo>
                <a:cubicBezTo>
                  <a:pt x="7288092" y="3188948"/>
                  <a:pt x="7287816" y="3193910"/>
                  <a:pt x="7289471" y="3197771"/>
                </a:cubicBezTo>
                <a:cubicBezTo>
                  <a:pt x="7284784" y="3257053"/>
                  <a:pt x="7246181" y="3255398"/>
                  <a:pt x="7203442" y="3245472"/>
                </a:cubicBezTo>
                <a:cubicBezTo>
                  <a:pt x="7152432" y="3233340"/>
                  <a:pt x="7101973" y="3211281"/>
                  <a:pt x="7048205" y="3232512"/>
                </a:cubicBezTo>
                <a:cubicBezTo>
                  <a:pt x="7124032" y="3260913"/>
                  <a:pt x="7206475" y="3263118"/>
                  <a:pt x="7277614" y="3303652"/>
                </a:cubicBezTo>
                <a:cubicBezTo>
                  <a:pt x="7017322" y="3311097"/>
                  <a:pt x="6787361" y="3183155"/>
                  <a:pt x="6535066" y="3134077"/>
                </a:cubicBezTo>
                <a:cubicBezTo>
                  <a:pt x="6543614" y="3166887"/>
                  <a:pt x="6564017" y="3173505"/>
                  <a:pt x="6582492" y="3178469"/>
                </a:cubicBezTo>
                <a:cubicBezTo>
                  <a:pt x="6675690" y="3203286"/>
                  <a:pt x="6757305" y="3252642"/>
                  <a:pt x="6842233" y="3295379"/>
                </a:cubicBezTo>
                <a:cubicBezTo>
                  <a:pt x="6877249" y="3313026"/>
                  <a:pt x="6902618" y="3330674"/>
                  <a:pt x="6915853" y="3368725"/>
                </a:cubicBezTo>
                <a:cubicBezTo>
                  <a:pt x="6927710" y="3403192"/>
                  <a:pt x="6950596" y="3419185"/>
                  <a:pt x="6993058" y="3409257"/>
                </a:cubicBezTo>
                <a:cubicBezTo>
                  <a:pt x="7027524" y="3400985"/>
                  <a:pt x="7065299" y="3405397"/>
                  <a:pt x="7101421" y="3408430"/>
                </a:cubicBezTo>
                <a:cubicBezTo>
                  <a:pt x="7143057" y="3411739"/>
                  <a:pt x="7189655" y="3450618"/>
                  <a:pt x="7178350" y="3470746"/>
                </a:cubicBezTo>
                <a:cubicBezTo>
                  <a:pt x="7159050" y="3504937"/>
                  <a:pt x="7126789" y="3487842"/>
                  <a:pt x="7098112" y="3483982"/>
                </a:cubicBezTo>
                <a:cubicBezTo>
                  <a:pt x="7065575" y="3479295"/>
                  <a:pt x="7005191" y="3469643"/>
                  <a:pt x="7004088" y="3473780"/>
                </a:cubicBezTo>
                <a:cubicBezTo>
                  <a:pt x="6982854" y="3559532"/>
                  <a:pt x="6833408" y="3484809"/>
                  <a:pt x="6801147" y="3477087"/>
                </a:cubicBezTo>
                <a:cubicBezTo>
                  <a:pt x="6760891" y="3467437"/>
                  <a:pt x="6723115" y="3485085"/>
                  <a:pt x="6684788" y="3489220"/>
                </a:cubicBezTo>
                <a:cubicBezTo>
                  <a:pt x="6650597" y="3493080"/>
                  <a:pt x="6457309" y="3504937"/>
                  <a:pt x="6417328" y="3468539"/>
                </a:cubicBezTo>
                <a:cubicBezTo>
                  <a:pt x="6411813" y="3496940"/>
                  <a:pt x="6423393" y="3508521"/>
                  <a:pt x="6433045" y="3521481"/>
                </a:cubicBezTo>
                <a:cubicBezTo>
                  <a:pt x="6446556" y="3539954"/>
                  <a:pt x="6448762" y="3552914"/>
                  <a:pt x="6423117" y="3567527"/>
                </a:cubicBezTo>
                <a:cubicBezTo>
                  <a:pt x="6350049" y="3609441"/>
                  <a:pt x="6351153" y="3610818"/>
                  <a:pt x="6419258" y="3667620"/>
                </a:cubicBezTo>
                <a:cubicBezTo>
                  <a:pt x="6422568" y="3670100"/>
                  <a:pt x="6421188" y="3678373"/>
                  <a:pt x="6421740" y="3683888"/>
                </a:cubicBezTo>
                <a:cubicBezTo>
                  <a:pt x="6403817" y="3692711"/>
                  <a:pt x="6382861" y="3670652"/>
                  <a:pt x="6361906" y="3694366"/>
                </a:cubicBezTo>
                <a:cubicBezTo>
                  <a:pt x="6453173" y="3798591"/>
                  <a:pt x="6592418" y="3824234"/>
                  <a:pt x="6718429" y="3902544"/>
                </a:cubicBezTo>
                <a:cubicBezTo>
                  <a:pt x="6616407" y="3928462"/>
                  <a:pt x="6555194" y="3838022"/>
                  <a:pt x="6480195" y="3849603"/>
                </a:cubicBezTo>
                <a:cubicBezTo>
                  <a:pt x="6442696" y="3878004"/>
                  <a:pt x="6554091" y="3923499"/>
                  <a:pt x="6447934" y="3937011"/>
                </a:cubicBezTo>
                <a:cubicBezTo>
                  <a:pt x="6493983" y="3961826"/>
                  <a:pt x="6528173" y="3986089"/>
                  <a:pt x="6559882" y="4014767"/>
                </a:cubicBezTo>
                <a:cubicBezTo>
                  <a:pt x="6616407" y="4066053"/>
                  <a:pt x="6627437" y="4099693"/>
                  <a:pt x="6601241" y="4168626"/>
                </a:cubicBezTo>
                <a:cubicBezTo>
                  <a:pt x="6584145" y="4213846"/>
                  <a:pt x="6559054" y="4255483"/>
                  <a:pt x="6581113" y="4309250"/>
                </a:cubicBezTo>
                <a:cubicBezTo>
                  <a:pt x="6596553" y="4346198"/>
                  <a:pt x="6590487" y="4370461"/>
                  <a:pt x="6533136" y="4353918"/>
                </a:cubicBezTo>
                <a:cubicBezTo>
                  <a:pt x="6471372" y="4336270"/>
                  <a:pt x="6448211" y="4369358"/>
                  <a:pt x="6463651" y="4434156"/>
                </a:cubicBezTo>
                <a:cubicBezTo>
                  <a:pt x="6473577" y="4475792"/>
                  <a:pt x="6463099" y="4488475"/>
                  <a:pt x="6420637" y="4483787"/>
                </a:cubicBezTo>
                <a:cubicBezTo>
                  <a:pt x="6373762" y="4478549"/>
                  <a:pt x="6329093" y="4451251"/>
                  <a:pt x="6271190" y="4464487"/>
                </a:cubicBezTo>
                <a:cubicBezTo>
                  <a:pt x="6317512" y="4540039"/>
                  <a:pt x="6416501" y="4518531"/>
                  <a:pt x="6470545" y="4590498"/>
                </a:cubicBezTo>
                <a:cubicBezTo>
                  <a:pt x="6406023" y="4590772"/>
                  <a:pt x="6356666" y="4590498"/>
                  <a:pt x="6308965" y="4574780"/>
                </a:cubicBezTo>
                <a:cubicBezTo>
                  <a:pt x="6289111" y="4568437"/>
                  <a:pt x="6267328" y="4561822"/>
                  <a:pt x="6256301" y="4583603"/>
                </a:cubicBezTo>
                <a:cubicBezTo>
                  <a:pt x="6243340" y="4609798"/>
                  <a:pt x="6270086" y="4619724"/>
                  <a:pt x="6286354" y="4624412"/>
                </a:cubicBezTo>
                <a:cubicBezTo>
                  <a:pt x="6332128" y="4637647"/>
                  <a:pt x="6367144" y="4669081"/>
                  <a:pt x="6404920" y="4693621"/>
                </a:cubicBezTo>
                <a:cubicBezTo>
                  <a:pt x="6487915" y="4747390"/>
                  <a:pt x="6578908" y="4792334"/>
                  <a:pt x="6649220" y="4881120"/>
                </a:cubicBezTo>
                <a:cubicBezTo>
                  <a:pt x="6560709" y="4858509"/>
                  <a:pt x="6494809" y="4805845"/>
                  <a:pt x="6412640" y="4795092"/>
                </a:cubicBezTo>
                <a:cubicBezTo>
                  <a:pt x="6483779" y="4875881"/>
                  <a:pt x="6575322" y="4929098"/>
                  <a:pt x="6661902" y="4987828"/>
                </a:cubicBezTo>
                <a:cubicBezTo>
                  <a:pt x="6686719" y="5004373"/>
                  <a:pt x="6711811" y="5015678"/>
                  <a:pt x="6717325" y="5051798"/>
                </a:cubicBezTo>
                <a:cubicBezTo>
                  <a:pt x="6728079" y="5121834"/>
                  <a:pt x="6760340" y="5179738"/>
                  <a:pt x="6829272" y="5210619"/>
                </a:cubicBezTo>
                <a:cubicBezTo>
                  <a:pt x="6829824" y="5210897"/>
                  <a:pt x="6825965" y="5221375"/>
                  <a:pt x="6823757" y="5228542"/>
                </a:cubicBezTo>
                <a:cubicBezTo>
                  <a:pt x="6781571" y="5230749"/>
                  <a:pt x="6748207" y="5189388"/>
                  <a:pt x="6694439" y="5202899"/>
                </a:cubicBezTo>
                <a:cubicBezTo>
                  <a:pt x="6746002" y="5259148"/>
                  <a:pt x="6789016" y="5309609"/>
                  <a:pt x="6862085" y="5336355"/>
                </a:cubicBezTo>
                <a:cubicBezTo>
                  <a:pt x="6920540" y="5357586"/>
                  <a:pt x="6992783" y="5369994"/>
                  <a:pt x="7035246" y="5438926"/>
                </a:cubicBezTo>
                <a:cubicBezTo>
                  <a:pt x="6985889" y="5452439"/>
                  <a:pt x="6949216" y="5435343"/>
                  <a:pt x="6912268" y="5423210"/>
                </a:cubicBezTo>
                <a:cubicBezTo>
                  <a:pt x="6855743" y="5404461"/>
                  <a:pt x="6799770" y="5383230"/>
                  <a:pt x="6743244" y="5364479"/>
                </a:cubicBezTo>
                <a:cubicBezTo>
                  <a:pt x="6721737" y="5357310"/>
                  <a:pt x="6698299" y="5352346"/>
                  <a:pt x="6684513" y="5386538"/>
                </a:cubicBezTo>
                <a:cubicBezTo>
                  <a:pt x="6756480" y="5393708"/>
                  <a:pt x="6799494" y="5440031"/>
                  <a:pt x="6844713" y="5483595"/>
                </a:cubicBezTo>
                <a:cubicBezTo>
                  <a:pt x="6870082" y="5508135"/>
                  <a:pt x="6890762" y="5540948"/>
                  <a:pt x="6936533" y="5528541"/>
                </a:cubicBezTo>
                <a:cubicBezTo>
                  <a:pt x="6960522" y="5521923"/>
                  <a:pt x="6975687" y="5540396"/>
                  <a:pt x="6973204" y="5563007"/>
                </a:cubicBezTo>
                <a:cubicBezTo>
                  <a:pt x="6964106" y="5642695"/>
                  <a:pt x="7020080" y="5670543"/>
                  <a:pt x="7077983" y="5685983"/>
                </a:cubicBezTo>
                <a:cubicBezTo>
                  <a:pt x="7187726" y="5714935"/>
                  <a:pt x="7278993" y="5783041"/>
                  <a:pt x="7385702" y="5820265"/>
                </a:cubicBezTo>
                <a:cubicBezTo>
                  <a:pt x="7489378" y="5856387"/>
                  <a:pt x="7569615" y="5942139"/>
                  <a:pt x="7673565" y="5987085"/>
                </a:cubicBezTo>
                <a:cubicBezTo>
                  <a:pt x="7748843" y="6019621"/>
                  <a:pt x="7820807" y="6061533"/>
                  <a:pt x="7898289" y="6091035"/>
                </a:cubicBezTo>
                <a:cubicBezTo>
                  <a:pt x="8081651" y="6160795"/>
                  <a:pt x="8268598" y="6216770"/>
                  <a:pt x="8466299" y="6224765"/>
                </a:cubicBezTo>
                <a:cubicBezTo>
                  <a:pt x="8629532" y="6231107"/>
                  <a:pt x="10045419" y="6225043"/>
                  <a:pt x="10620599" y="5317605"/>
                </a:cubicBezTo>
                <a:cubicBezTo>
                  <a:pt x="10631626" y="5313192"/>
                  <a:pt x="10644035" y="5301612"/>
                  <a:pt x="10647894" y="5290581"/>
                </a:cubicBezTo>
                <a:cubicBezTo>
                  <a:pt x="10666370" y="5239020"/>
                  <a:pt x="10711590" y="5216686"/>
                  <a:pt x="10752398" y="5188838"/>
                </a:cubicBezTo>
                <a:cubicBezTo>
                  <a:pt x="10788244" y="5164297"/>
                  <a:pt x="10826296" y="5138654"/>
                  <a:pt x="10841186" y="5097293"/>
                </a:cubicBezTo>
                <a:cubicBezTo>
                  <a:pt x="10860762" y="5042147"/>
                  <a:pt x="10805064" y="5087367"/>
                  <a:pt x="10794861" y="5066412"/>
                </a:cubicBezTo>
                <a:cubicBezTo>
                  <a:pt x="10816092" y="5037737"/>
                  <a:pt x="10848906" y="5011540"/>
                  <a:pt x="10857454" y="4979004"/>
                </a:cubicBezTo>
                <a:cubicBezTo>
                  <a:pt x="10888610" y="4861543"/>
                  <a:pt x="10955890" y="4776065"/>
                  <a:pt x="11056532" y="4709613"/>
                </a:cubicBezTo>
                <a:cubicBezTo>
                  <a:pt x="11085484" y="4690588"/>
                  <a:pt x="11104509" y="4655845"/>
                  <a:pt x="11143939" y="4650332"/>
                </a:cubicBezTo>
                <a:cubicBezTo>
                  <a:pt x="11231622" y="4638199"/>
                  <a:pt x="11204048" y="4543346"/>
                  <a:pt x="11250372" y="4501160"/>
                </a:cubicBezTo>
                <a:cubicBezTo>
                  <a:pt x="11259196" y="4493162"/>
                  <a:pt x="11267190" y="4477447"/>
                  <a:pt x="11265538" y="4466694"/>
                </a:cubicBezTo>
                <a:cubicBezTo>
                  <a:pt x="11263056" y="4451251"/>
                  <a:pt x="11252578" y="4436638"/>
                  <a:pt x="11243755" y="4422850"/>
                </a:cubicBezTo>
                <a:cubicBezTo>
                  <a:pt x="11234654" y="4409065"/>
                  <a:pt x="11220870" y="4396932"/>
                  <a:pt x="11227486" y="4378734"/>
                </a:cubicBezTo>
                <a:cubicBezTo>
                  <a:pt x="11230242" y="4371289"/>
                  <a:pt x="11228314" y="4345371"/>
                  <a:pt x="11248718" y="4365774"/>
                </a:cubicBezTo>
                <a:cubicBezTo>
                  <a:pt x="11304692" y="4421748"/>
                  <a:pt x="11337228" y="4368809"/>
                  <a:pt x="11385204" y="4343440"/>
                </a:cubicBezTo>
                <a:cubicBezTo>
                  <a:pt x="11346603" y="4317245"/>
                  <a:pt x="11311861" y="4298772"/>
                  <a:pt x="11306070" y="4259618"/>
                </a:cubicBezTo>
                <a:cubicBezTo>
                  <a:pt x="11294214" y="4178828"/>
                  <a:pt x="11243480" y="4141880"/>
                  <a:pt x="11166550" y="4134711"/>
                </a:cubicBezTo>
                <a:cubicBezTo>
                  <a:pt x="11194949" y="4056679"/>
                  <a:pt x="11194949" y="4056679"/>
                  <a:pt x="11103130" y="4045924"/>
                </a:cubicBezTo>
                <a:cubicBezTo>
                  <a:pt x="11138425" y="3996293"/>
                  <a:pt x="11138425" y="3983609"/>
                  <a:pt x="11095686" y="3966514"/>
                </a:cubicBezTo>
                <a:cubicBezTo>
                  <a:pt x="11054602" y="3950245"/>
                  <a:pt x="11009106" y="3944730"/>
                  <a:pt x="10971054" y="3919640"/>
                </a:cubicBezTo>
                <a:cubicBezTo>
                  <a:pt x="11006073" y="3856221"/>
                  <a:pt x="11015998" y="3782600"/>
                  <a:pt x="11088241" y="3751718"/>
                </a:cubicBezTo>
                <a:cubicBezTo>
                  <a:pt x="11099546" y="3747030"/>
                  <a:pt x="11107266" y="3728004"/>
                  <a:pt x="11100098" y="3716977"/>
                </a:cubicBezTo>
                <a:cubicBezTo>
                  <a:pt x="11073904" y="3676995"/>
                  <a:pt x="11111404" y="3601168"/>
                  <a:pt x="11029786" y="3592621"/>
                </a:cubicBezTo>
                <a:cubicBezTo>
                  <a:pt x="11019583" y="3591793"/>
                  <a:pt x="11010208" y="3583520"/>
                  <a:pt x="11018206" y="3572767"/>
                </a:cubicBezTo>
                <a:cubicBezTo>
                  <a:pt x="11045779" y="3535268"/>
                  <a:pt x="11012415" y="3537749"/>
                  <a:pt x="10992287" y="3533061"/>
                </a:cubicBezTo>
                <a:cubicBezTo>
                  <a:pt x="10968022" y="3527271"/>
                  <a:pt x="10940448" y="3543816"/>
                  <a:pt x="10917838" y="3523410"/>
                </a:cubicBezTo>
                <a:cubicBezTo>
                  <a:pt x="10923078" y="3501903"/>
                  <a:pt x="10942654" y="3502179"/>
                  <a:pt x="10956441" y="3495287"/>
                </a:cubicBezTo>
                <a:cubicBezTo>
                  <a:pt x="10996698" y="3475433"/>
                  <a:pt x="11029511" y="3451721"/>
                  <a:pt x="11031442" y="3400159"/>
                </a:cubicBezTo>
                <a:cubicBezTo>
                  <a:pt x="11032818" y="3358523"/>
                  <a:pt x="11037230" y="3321850"/>
                  <a:pt x="10981533" y="3309166"/>
                </a:cubicBezTo>
                <a:cubicBezTo>
                  <a:pt x="10958372" y="3303927"/>
                  <a:pt x="10964990" y="3273873"/>
                  <a:pt x="10978225" y="3258982"/>
                </a:cubicBezTo>
                <a:cubicBezTo>
                  <a:pt x="11001938" y="3232512"/>
                  <a:pt x="11021514" y="3197219"/>
                  <a:pt x="11062322" y="3194737"/>
                </a:cubicBezTo>
                <a:cubicBezTo>
                  <a:pt x="11087138" y="3193084"/>
                  <a:pt x="11106164" y="3182053"/>
                  <a:pt x="11125742" y="3169370"/>
                </a:cubicBezTo>
                <a:cubicBezTo>
                  <a:pt x="11139802" y="3160269"/>
                  <a:pt x="11156622" y="3152550"/>
                  <a:pt x="11154968" y="3132974"/>
                </a:cubicBezTo>
                <a:cubicBezTo>
                  <a:pt x="11153315" y="3114223"/>
                  <a:pt x="11137046" y="3106503"/>
                  <a:pt x="11120502" y="3102642"/>
                </a:cubicBezTo>
                <a:cubicBezTo>
                  <a:pt x="11065355" y="3090235"/>
                  <a:pt x="11013518" y="3072037"/>
                  <a:pt x="10967470" y="3030401"/>
                </a:cubicBezTo>
                <a:cubicBezTo>
                  <a:pt x="10998076" y="3008342"/>
                  <a:pt x="11027304" y="2992350"/>
                  <a:pt x="11049914" y="2970015"/>
                </a:cubicBezTo>
                <a:cubicBezTo>
                  <a:pt x="11104509" y="2915972"/>
                  <a:pt x="10642106" y="2745845"/>
                  <a:pt x="10618944" y="2685183"/>
                </a:cubicBezTo>
                <a:cubicBezTo>
                  <a:pt x="10611775" y="2666432"/>
                  <a:pt x="10587235" y="2647132"/>
                  <a:pt x="10566830" y="2641617"/>
                </a:cubicBezTo>
                <a:cubicBezTo>
                  <a:pt x="10471151" y="2615699"/>
                  <a:pt x="10388156" y="2557518"/>
                  <a:pt x="10290271" y="2536011"/>
                </a:cubicBezTo>
                <a:cubicBezTo>
                  <a:pt x="10197900" y="2515607"/>
                  <a:pt x="10106908" y="2488309"/>
                  <a:pt x="10005715" y="2461288"/>
                </a:cubicBezTo>
                <a:cubicBezTo>
                  <a:pt x="10067754" y="2393457"/>
                  <a:pt x="10177772" y="2401454"/>
                  <a:pt x="10203414" y="2303568"/>
                </a:cubicBezTo>
                <a:cubicBezTo>
                  <a:pt x="10103324" y="2278201"/>
                  <a:pt x="9997996" y="2307154"/>
                  <a:pt x="9901487" y="2266895"/>
                </a:cubicBezTo>
                <a:cubicBezTo>
                  <a:pt x="9893216" y="2263312"/>
                  <a:pt x="9881910" y="2266895"/>
                  <a:pt x="9871984" y="2267999"/>
                </a:cubicBezTo>
                <a:cubicBezTo>
                  <a:pt x="9673181" y="2289506"/>
                  <a:pt x="9475204" y="2270758"/>
                  <a:pt x="9279158" y="2243734"/>
                </a:cubicBezTo>
                <a:cubicBezTo>
                  <a:pt x="8996808" y="2205133"/>
                  <a:pt x="8713354" y="2180592"/>
                  <a:pt x="8429350" y="2163219"/>
                </a:cubicBezTo>
                <a:cubicBezTo>
                  <a:pt x="8194701" y="2148882"/>
                  <a:pt x="7959502" y="2142541"/>
                  <a:pt x="7725955" y="2114967"/>
                </a:cubicBezTo>
                <a:cubicBezTo>
                  <a:pt x="7476142" y="2085464"/>
                  <a:pt x="7226605" y="2052100"/>
                  <a:pt x="6977065" y="2021218"/>
                </a:cubicBezTo>
                <a:cubicBezTo>
                  <a:pt x="6965761" y="2019839"/>
                  <a:pt x="6953283" y="2015496"/>
                  <a:pt x="6941221" y="201518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5AB7B-3803-4804-862B-1F7EAF74E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Check out</a:t>
            </a: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A56A9AEF-2304-4A1D-8BBA-834DA2516E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202021"/>
              </p:ext>
            </p:extLst>
          </p:nvPr>
        </p:nvGraphicFramePr>
        <p:xfrm>
          <a:off x="838201" y="2013625"/>
          <a:ext cx="4614759" cy="416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3CC8A451-D0E8-4D5C-BB31-9398C1C45C4D}"/>
              </a:ext>
            </a:extLst>
          </p:cNvPr>
          <p:cNvSpPr txBox="1"/>
          <p:nvPr/>
        </p:nvSpPr>
        <p:spPr>
          <a:xfrm>
            <a:off x="6784181" y="2986087"/>
            <a:ext cx="3993354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/>
              <a:t>Which is better?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89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F269BDC9-F5DC-4A16-9583-2F8CE4184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6D5B45-D75D-409C-9E24-F99DBEF48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063296"/>
            <a:ext cx="9144000" cy="1152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700" dirty="0"/>
              <a:t>For additional resources, visit us at:</a:t>
            </a:r>
            <a:br>
              <a:rPr lang="en-US" sz="3700" dirty="0"/>
            </a:br>
            <a:r>
              <a:rPr lang="en-US" sz="3700" i="0" dirty="0">
                <a:ea typeface="+mj-lt"/>
                <a:cs typeface="+mj-lt"/>
              </a:rPr>
              <a:t>https://www.lausd.org/human-relations</a:t>
            </a:r>
            <a:endParaRPr lang="en-US" sz="3700" dirty="0"/>
          </a:p>
        </p:txBody>
      </p:sp>
      <p:pic>
        <p:nvPicPr>
          <p:cNvPr id="3" name="Picture 2" descr="A screenshot of a web page&#10;&#10;AI-generated content may be incorrect.">
            <a:extLst>
              <a:ext uri="{FF2B5EF4-FFF2-40B4-BE49-F238E27FC236}">
                <a16:creationId xmlns:a16="http://schemas.microsoft.com/office/drawing/2014/main" id="{7376D383-304B-0F64-07E3-5555B7880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712" y="643467"/>
            <a:ext cx="7752576" cy="315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1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Freeform: Shape 1043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DA0901-B3D4-99D8-6561-77C7DDE27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Teacher Feedback Survey</a:t>
            </a:r>
          </a:p>
        </p:txBody>
      </p:sp>
      <p:pic>
        <p:nvPicPr>
          <p:cNvPr id="3" name="Picture 2" descr="A qr code on a blue background&#10;&#10;AI-generated content may be incorrect.">
            <a:extLst>
              <a:ext uri="{FF2B5EF4-FFF2-40B4-BE49-F238E27FC236}">
                <a16:creationId xmlns:a16="http://schemas.microsoft.com/office/drawing/2014/main" id="{6EAB8FFF-463C-60B3-D9C1-F171350BEF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253" y="957860"/>
            <a:ext cx="4942280" cy="49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68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78FD1E94-B12F-434F-8027-5DBEAC55A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1BC8109F-B452-45EE-8BB3-65433C03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1">
              <a:lumMod val="85000"/>
              <a:alpha val="8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A3F3B-9045-4824-9A79-BFE25429F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Welcome: Would you rather....</a:t>
            </a:r>
          </a:p>
        </p:txBody>
      </p:sp>
      <p:graphicFrame>
        <p:nvGraphicFramePr>
          <p:cNvPr id="74" name="Content Placeholder 71">
            <a:extLst>
              <a:ext uri="{FF2B5EF4-FFF2-40B4-BE49-F238E27FC236}">
                <a16:creationId xmlns:a16="http://schemas.microsoft.com/office/drawing/2014/main" id="{935C0CA3-5C93-4C6B-91E8-913F2A3A1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317823"/>
              </p:ext>
            </p:extLst>
          </p:nvPr>
        </p:nvGraphicFramePr>
        <p:xfrm>
          <a:off x="838200" y="2011363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548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5EDB6-2AE3-401E-A945-55524A715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04C2DEA2-9232-4AE4-A11F-1180EF87C0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011363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8908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2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73A54125-1594-47D6-B46A-1FB022644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689" y="1175386"/>
            <a:ext cx="8231979" cy="429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42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A866F0E-F54B-4BF5-8A88-7D97BD45F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6F6B5C-2B5F-4FEE-8263-34996D29D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229EC50-E910-4AE2-9EEA-604A81EF6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941221 w 12192000"/>
              <a:gd name="connsiteY0" fmla="*/ 2015186 h 6858000"/>
              <a:gd name="connsiteX1" fmla="*/ 6907857 w 12192000"/>
              <a:gd name="connsiteY1" fmla="*/ 2033351 h 6858000"/>
              <a:gd name="connsiteX2" fmla="*/ 7093700 w 12192000"/>
              <a:gd name="connsiteY2" fmla="*/ 2101457 h 6858000"/>
              <a:gd name="connsiteX3" fmla="*/ 6803079 w 12192000"/>
              <a:gd name="connsiteY3" fmla="*/ 2065612 h 6858000"/>
              <a:gd name="connsiteX4" fmla="*/ 6798115 w 12192000"/>
              <a:gd name="connsiteY4" fmla="*/ 2088772 h 6858000"/>
              <a:gd name="connsiteX5" fmla="*/ 7128167 w 12192000"/>
              <a:gd name="connsiteY5" fmla="*/ 2176455 h 6858000"/>
              <a:gd name="connsiteX6" fmla="*/ 7098663 w 12192000"/>
              <a:gd name="connsiteY6" fmla="*/ 2189968 h 6858000"/>
              <a:gd name="connsiteX7" fmla="*/ 6923298 w 12192000"/>
              <a:gd name="connsiteY7" fmla="*/ 2156052 h 6858000"/>
              <a:gd name="connsiteX8" fmla="*/ 6888004 w 12192000"/>
              <a:gd name="connsiteY8" fmla="*/ 2164875 h 6858000"/>
              <a:gd name="connsiteX9" fmla="*/ 6905375 w 12192000"/>
              <a:gd name="connsiteY9" fmla="*/ 2205958 h 6858000"/>
              <a:gd name="connsiteX10" fmla="*/ 6981477 w 12192000"/>
              <a:gd name="connsiteY10" fmla="*/ 2221951 h 6858000"/>
              <a:gd name="connsiteX11" fmla="*/ 7100043 w 12192000"/>
              <a:gd name="connsiteY11" fmla="*/ 2318459 h 6858000"/>
              <a:gd name="connsiteX12" fmla="*/ 6920540 w 12192000"/>
              <a:gd name="connsiteY12" fmla="*/ 2306877 h 6858000"/>
              <a:gd name="connsiteX13" fmla="*/ 6888831 w 12192000"/>
              <a:gd name="connsiteY13" fmla="*/ 2330314 h 6858000"/>
              <a:gd name="connsiteX14" fmla="*/ 6876698 w 12192000"/>
              <a:gd name="connsiteY14" fmla="*/ 2360645 h 6858000"/>
              <a:gd name="connsiteX15" fmla="*/ 6807214 w 12192000"/>
              <a:gd name="connsiteY15" fmla="*/ 2385736 h 6858000"/>
              <a:gd name="connsiteX16" fmla="*/ 6916405 w 12192000"/>
              <a:gd name="connsiteY16" fmla="*/ 2413862 h 6858000"/>
              <a:gd name="connsiteX17" fmla="*/ 6799770 w 12192000"/>
              <a:gd name="connsiteY17" fmla="*/ 2413862 h 6858000"/>
              <a:gd name="connsiteX18" fmla="*/ 6665762 w 12192000"/>
              <a:gd name="connsiteY18" fmla="*/ 2394561 h 6858000"/>
              <a:gd name="connsiteX19" fmla="*/ 6522933 w 12192000"/>
              <a:gd name="connsiteY19" fmla="*/ 2400626 h 6858000"/>
              <a:gd name="connsiteX20" fmla="*/ 6237275 w 12192000"/>
              <a:gd name="connsiteY20" fmla="*/ 2365057 h 6858000"/>
              <a:gd name="connsiteX21" fmla="*/ 6101338 w 12192000"/>
              <a:gd name="connsiteY21" fmla="*/ 2367538 h 6858000"/>
              <a:gd name="connsiteX22" fmla="*/ 6857121 w 12192000"/>
              <a:gd name="connsiteY22" fmla="*/ 2606875 h 6858000"/>
              <a:gd name="connsiteX23" fmla="*/ 6818519 w 12192000"/>
              <a:gd name="connsiteY23" fmla="*/ 2659539 h 6858000"/>
              <a:gd name="connsiteX24" fmla="*/ 6976790 w 12192000"/>
              <a:gd name="connsiteY24" fmla="*/ 2716892 h 6858000"/>
              <a:gd name="connsiteX25" fmla="*/ 7015669 w 12192000"/>
              <a:gd name="connsiteY25" fmla="*/ 2773693 h 6858000"/>
              <a:gd name="connsiteX26" fmla="*/ 6966864 w 12192000"/>
              <a:gd name="connsiteY26" fmla="*/ 2768730 h 6858000"/>
              <a:gd name="connsiteX27" fmla="*/ 6924953 w 12192000"/>
              <a:gd name="connsiteY27" fmla="*/ 2779483 h 6858000"/>
              <a:gd name="connsiteX28" fmla="*/ 6942323 w 12192000"/>
              <a:gd name="connsiteY28" fmla="*/ 2851726 h 6858000"/>
              <a:gd name="connsiteX29" fmla="*/ 7165943 w 12192000"/>
              <a:gd name="connsiteY29" fmla="*/ 2944924 h 6858000"/>
              <a:gd name="connsiteX30" fmla="*/ 7186071 w 12192000"/>
              <a:gd name="connsiteY30" fmla="*/ 2975254 h 6858000"/>
              <a:gd name="connsiteX31" fmla="*/ 7159325 w 12192000"/>
              <a:gd name="connsiteY31" fmla="*/ 2996762 h 6858000"/>
              <a:gd name="connsiteX32" fmla="*/ 7087082 w 12192000"/>
              <a:gd name="connsiteY32" fmla="*/ 3007790 h 6858000"/>
              <a:gd name="connsiteX33" fmla="*/ 7188276 w 12192000"/>
              <a:gd name="connsiteY33" fmla="*/ 3111191 h 6858000"/>
              <a:gd name="connsiteX34" fmla="*/ 7225225 w 12192000"/>
              <a:gd name="connsiteY34" fmla="*/ 3139866 h 6858000"/>
              <a:gd name="connsiteX35" fmla="*/ 7288368 w 12192000"/>
              <a:gd name="connsiteY35" fmla="*/ 3184260 h 6858000"/>
              <a:gd name="connsiteX36" fmla="*/ 7289471 w 12192000"/>
              <a:gd name="connsiteY36" fmla="*/ 3197771 h 6858000"/>
              <a:gd name="connsiteX37" fmla="*/ 7203442 w 12192000"/>
              <a:gd name="connsiteY37" fmla="*/ 3245472 h 6858000"/>
              <a:gd name="connsiteX38" fmla="*/ 7048205 w 12192000"/>
              <a:gd name="connsiteY38" fmla="*/ 3232512 h 6858000"/>
              <a:gd name="connsiteX39" fmla="*/ 7277614 w 12192000"/>
              <a:gd name="connsiteY39" fmla="*/ 3303652 h 6858000"/>
              <a:gd name="connsiteX40" fmla="*/ 6535066 w 12192000"/>
              <a:gd name="connsiteY40" fmla="*/ 3134077 h 6858000"/>
              <a:gd name="connsiteX41" fmla="*/ 6582492 w 12192000"/>
              <a:gd name="connsiteY41" fmla="*/ 3178469 h 6858000"/>
              <a:gd name="connsiteX42" fmla="*/ 6842233 w 12192000"/>
              <a:gd name="connsiteY42" fmla="*/ 3295379 h 6858000"/>
              <a:gd name="connsiteX43" fmla="*/ 6915853 w 12192000"/>
              <a:gd name="connsiteY43" fmla="*/ 3368725 h 6858000"/>
              <a:gd name="connsiteX44" fmla="*/ 6993058 w 12192000"/>
              <a:gd name="connsiteY44" fmla="*/ 3409257 h 6858000"/>
              <a:gd name="connsiteX45" fmla="*/ 7101421 w 12192000"/>
              <a:gd name="connsiteY45" fmla="*/ 3408430 h 6858000"/>
              <a:gd name="connsiteX46" fmla="*/ 7178350 w 12192000"/>
              <a:gd name="connsiteY46" fmla="*/ 3470746 h 6858000"/>
              <a:gd name="connsiteX47" fmla="*/ 7098112 w 12192000"/>
              <a:gd name="connsiteY47" fmla="*/ 3483982 h 6858000"/>
              <a:gd name="connsiteX48" fmla="*/ 7004088 w 12192000"/>
              <a:gd name="connsiteY48" fmla="*/ 3473780 h 6858000"/>
              <a:gd name="connsiteX49" fmla="*/ 6801147 w 12192000"/>
              <a:gd name="connsiteY49" fmla="*/ 3477087 h 6858000"/>
              <a:gd name="connsiteX50" fmla="*/ 6684788 w 12192000"/>
              <a:gd name="connsiteY50" fmla="*/ 3489220 h 6858000"/>
              <a:gd name="connsiteX51" fmla="*/ 6417328 w 12192000"/>
              <a:gd name="connsiteY51" fmla="*/ 3468539 h 6858000"/>
              <a:gd name="connsiteX52" fmla="*/ 6433045 w 12192000"/>
              <a:gd name="connsiteY52" fmla="*/ 3521481 h 6858000"/>
              <a:gd name="connsiteX53" fmla="*/ 6423117 w 12192000"/>
              <a:gd name="connsiteY53" fmla="*/ 3567527 h 6858000"/>
              <a:gd name="connsiteX54" fmla="*/ 6419258 w 12192000"/>
              <a:gd name="connsiteY54" fmla="*/ 3667620 h 6858000"/>
              <a:gd name="connsiteX55" fmla="*/ 6421740 w 12192000"/>
              <a:gd name="connsiteY55" fmla="*/ 3683888 h 6858000"/>
              <a:gd name="connsiteX56" fmla="*/ 6361906 w 12192000"/>
              <a:gd name="connsiteY56" fmla="*/ 3694366 h 6858000"/>
              <a:gd name="connsiteX57" fmla="*/ 6718429 w 12192000"/>
              <a:gd name="connsiteY57" fmla="*/ 3902544 h 6858000"/>
              <a:gd name="connsiteX58" fmla="*/ 6480195 w 12192000"/>
              <a:gd name="connsiteY58" fmla="*/ 3849603 h 6858000"/>
              <a:gd name="connsiteX59" fmla="*/ 6447934 w 12192000"/>
              <a:gd name="connsiteY59" fmla="*/ 3937011 h 6858000"/>
              <a:gd name="connsiteX60" fmla="*/ 6559882 w 12192000"/>
              <a:gd name="connsiteY60" fmla="*/ 4014767 h 6858000"/>
              <a:gd name="connsiteX61" fmla="*/ 6601241 w 12192000"/>
              <a:gd name="connsiteY61" fmla="*/ 4168626 h 6858000"/>
              <a:gd name="connsiteX62" fmla="*/ 6581113 w 12192000"/>
              <a:gd name="connsiteY62" fmla="*/ 4309250 h 6858000"/>
              <a:gd name="connsiteX63" fmla="*/ 6533136 w 12192000"/>
              <a:gd name="connsiteY63" fmla="*/ 4353918 h 6858000"/>
              <a:gd name="connsiteX64" fmla="*/ 6463651 w 12192000"/>
              <a:gd name="connsiteY64" fmla="*/ 4434156 h 6858000"/>
              <a:gd name="connsiteX65" fmla="*/ 6420637 w 12192000"/>
              <a:gd name="connsiteY65" fmla="*/ 4483787 h 6858000"/>
              <a:gd name="connsiteX66" fmla="*/ 6271190 w 12192000"/>
              <a:gd name="connsiteY66" fmla="*/ 4464487 h 6858000"/>
              <a:gd name="connsiteX67" fmla="*/ 6470545 w 12192000"/>
              <a:gd name="connsiteY67" fmla="*/ 4590498 h 6858000"/>
              <a:gd name="connsiteX68" fmla="*/ 6308965 w 12192000"/>
              <a:gd name="connsiteY68" fmla="*/ 4574780 h 6858000"/>
              <a:gd name="connsiteX69" fmla="*/ 6256301 w 12192000"/>
              <a:gd name="connsiteY69" fmla="*/ 4583603 h 6858000"/>
              <a:gd name="connsiteX70" fmla="*/ 6286354 w 12192000"/>
              <a:gd name="connsiteY70" fmla="*/ 4624412 h 6858000"/>
              <a:gd name="connsiteX71" fmla="*/ 6404920 w 12192000"/>
              <a:gd name="connsiteY71" fmla="*/ 4693621 h 6858000"/>
              <a:gd name="connsiteX72" fmla="*/ 6649220 w 12192000"/>
              <a:gd name="connsiteY72" fmla="*/ 4881120 h 6858000"/>
              <a:gd name="connsiteX73" fmla="*/ 6412640 w 12192000"/>
              <a:gd name="connsiteY73" fmla="*/ 4795092 h 6858000"/>
              <a:gd name="connsiteX74" fmla="*/ 6661902 w 12192000"/>
              <a:gd name="connsiteY74" fmla="*/ 4987828 h 6858000"/>
              <a:gd name="connsiteX75" fmla="*/ 6717325 w 12192000"/>
              <a:gd name="connsiteY75" fmla="*/ 5051798 h 6858000"/>
              <a:gd name="connsiteX76" fmla="*/ 6829272 w 12192000"/>
              <a:gd name="connsiteY76" fmla="*/ 5210619 h 6858000"/>
              <a:gd name="connsiteX77" fmla="*/ 6823757 w 12192000"/>
              <a:gd name="connsiteY77" fmla="*/ 5228542 h 6858000"/>
              <a:gd name="connsiteX78" fmla="*/ 6694439 w 12192000"/>
              <a:gd name="connsiteY78" fmla="*/ 5202899 h 6858000"/>
              <a:gd name="connsiteX79" fmla="*/ 6862085 w 12192000"/>
              <a:gd name="connsiteY79" fmla="*/ 5336355 h 6858000"/>
              <a:gd name="connsiteX80" fmla="*/ 7035246 w 12192000"/>
              <a:gd name="connsiteY80" fmla="*/ 5438926 h 6858000"/>
              <a:gd name="connsiteX81" fmla="*/ 6912268 w 12192000"/>
              <a:gd name="connsiteY81" fmla="*/ 5423210 h 6858000"/>
              <a:gd name="connsiteX82" fmla="*/ 6743244 w 12192000"/>
              <a:gd name="connsiteY82" fmla="*/ 5364479 h 6858000"/>
              <a:gd name="connsiteX83" fmla="*/ 6684513 w 12192000"/>
              <a:gd name="connsiteY83" fmla="*/ 5386538 h 6858000"/>
              <a:gd name="connsiteX84" fmla="*/ 6844713 w 12192000"/>
              <a:gd name="connsiteY84" fmla="*/ 5483595 h 6858000"/>
              <a:gd name="connsiteX85" fmla="*/ 6936533 w 12192000"/>
              <a:gd name="connsiteY85" fmla="*/ 5528541 h 6858000"/>
              <a:gd name="connsiteX86" fmla="*/ 6973204 w 12192000"/>
              <a:gd name="connsiteY86" fmla="*/ 5563007 h 6858000"/>
              <a:gd name="connsiteX87" fmla="*/ 7077983 w 12192000"/>
              <a:gd name="connsiteY87" fmla="*/ 5685983 h 6858000"/>
              <a:gd name="connsiteX88" fmla="*/ 7385702 w 12192000"/>
              <a:gd name="connsiteY88" fmla="*/ 5820265 h 6858000"/>
              <a:gd name="connsiteX89" fmla="*/ 7673565 w 12192000"/>
              <a:gd name="connsiteY89" fmla="*/ 5987085 h 6858000"/>
              <a:gd name="connsiteX90" fmla="*/ 7898289 w 12192000"/>
              <a:gd name="connsiteY90" fmla="*/ 6091035 h 6858000"/>
              <a:gd name="connsiteX91" fmla="*/ 8466299 w 12192000"/>
              <a:gd name="connsiteY91" fmla="*/ 6224765 h 6858000"/>
              <a:gd name="connsiteX92" fmla="*/ 10620599 w 12192000"/>
              <a:gd name="connsiteY92" fmla="*/ 5317605 h 6858000"/>
              <a:gd name="connsiteX93" fmla="*/ 10647894 w 12192000"/>
              <a:gd name="connsiteY93" fmla="*/ 5290581 h 6858000"/>
              <a:gd name="connsiteX94" fmla="*/ 10752398 w 12192000"/>
              <a:gd name="connsiteY94" fmla="*/ 5188838 h 6858000"/>
              <a:gd name="connsiteX95" fmla="*/ 10841186 w 12192000"/>
              <a:gd name="connsiteY95" fmla="*/ 5097293 h 6858000"/>
              <a:gd name="connsiteX96" fmla="*/ 10794861 w 12192000"/>
              <a:gd name="connsiteY96" fmla="*/ 5066412 h 6858000"/>
              <a:gd name="connsiteX97" fmla="*/ 10857454 w 12192000"/>
              <a:gd name="connsiteY97" fmla="*/ 4979004 h 6858000"/>
              <a:gd name="connsiteX98" fmla="*/ 11056532 w 12192000"/>
              <a:gd name="connsiteY98" fmla="*/ 4709613 h 6858000"/>
              <a:gd name="connsiteX99" fmla="*/ 11143939 w 12192000"/>
              <a:gd name="connsiteY99" fmla="*/ 4650332 h 6858000"/>
              <a:gd name="connsiteX100" fmla="*/ 11250372 w 12192000"/>
              <a:gd name="connsiteY100" fmla="*/ 4501160 h 6858000"/>
              <a:gd name="connsiteX101" fmla="*/ 11265538 w 12192000"/>
              <a:gd name="connsiteY101" fmla="*/ 4466694 h 6858000"/>
              <a:gd name="connsiteX102" fmla="*/ 11243755 w 12192000"/>
              <a:gd name="connsiteY102" fmla="*/ 4422850 h 6858000"/>
              <a:gd name="connsiteX103" fmla="*/ 11227486 w 12192000"/>
              <a:gd name="connsiteY103" fmla="*/ 4378734 h 6858000"/>
              <a:gd name="connsiteX104" fmla="*/ 11248718 w 12192000"/>
              <a:gd name="connsiteY104" fmla="*/ 4365774 h 6858000"/>
              <a:gd name="connsiteX105" fmla="*/ 11385204 w 12192000"/>
              <a:gd name="connsiteY105" fmla="*/ 4343440 h 6858000"/>
              <a:gd name="connsiteX106" fmla="*/ 11306070 w 12192000"/>
              <a:gd name="connsiteY106" fmla="*/ 4259618 h 6858000"/>
              <a:gd name="connsiteX107" fmla="*/ 11166550 w 12192000"/>
              <a:gd name="connsiteY107" fmla="*/ 4134711 h 6858000"/>
              <a:gd name="connsiteX108" fmla="*/ 11103130 w 12192000"/>
              <a:gd name="connsiteY108" fmla="*/ 4045924 h 6858000"/>
              <a:gd name="connsiteX109" fmla="*/ 11095686 w 12192000"/>
              <a:gd name="connsiteY109" fmla="*/ 3966514 h 6858000"/>
              <a:gd name="connsiteX110" fmla="*/ 10971054 w 12192000"/>
              <a:gd name="connsiteY110" fmla="*/ 3919640 h 6858000"/>
              <a:gd name="connsiteX111" fmla="*/ 11088241 w 12192000"/>
              <a:gd name="connsiteY111" fmla="*/ 3751718 h 6858000"/>
              <a:gd name="connsiteX112" fmla="*/ 11100098 w 12192000"/>
              <a:gd name="connsiteY112" fmla="*/ 3716977 h 6858000"/>
              <a:gd name="connsiteX113" fmla="*/ 11029786 w 12192000"/>
              <a:gd name="connsiteY113" fmla="*/ 3592621 h 6858000"/>
              <a:gd name="connsiteX114" fmla="*/ 11018206 w 12192000"/>
              <a:gd name="connsiteY114" fmla="*/ 3572767 h 6858000"/>
              <a:gd name="connsiteX115" fmla="*/ 10992287 w 12192000"/>
              <a:gd name="connsiteY115" fmla="*/ 3533061 h 6858000"/>
              <a:gd name="connsiteX116" fmla="*/ 10917838 w 12192000"/>
              <a:gd name="connsiteY116" fmla="*/ 3523410 h 6858000"/>
              <a:gd name="connsiteX117" fmla="*/ 10956441 w 12192000"/>
              <a:gd name="connsiteY117" fmla="*/ 3495287 h 6858000"/>
              <a:gd name="connsiteX118" fmla="*/ 11031442 w 12192000"/>
              <a:gd name="connsiteY118" fmla="*/ 3400159 h 6858000"/>
              <a:gd name="connsiteX119" fmla="*/ 10981533 w 12192000"/>
              <a:gd name="connsiteY119" fmla="*/ 3309166 h 6858000"/>
              <a:gd name="connsiteX120" fmla="*/ 10978225 w 12192000"/>
              <a:gd name="connsiteY120" fmla="*/ 3258982 h 6858000"/>
              <a:gd name="connsiteX121" fmla="*/ 11062322 w 12192000"/>
              <a:gd name="connsiteY121" fmla="*/ 3194737 h 6858000"/>
              <a:gd name="connsiteX122" fmla="*/ 11125742 w 12192000"/>
              <a:gd name="connsiteY122" fmla="*/ 3169370 h 6858000"/>
              <a:gd name="connsiteX123" fmla="*/ 11154968 w 12192000"/>
              <a:gd name="connsiteY123" fmla="*/ 3132974 h 6858000"/>
              <a:gd name="connsiteX124" fmla="*/ 11120502 w 12192000"/>
              <a:gd name="connsiteY124" fmla="*/ 3102642 h 6858000"/>
              <a:gd name="connsiteX125" fmla="*/ 10967470 w 12192000"/>
              <a:gd name="connsiteY125" fmla="*/ 3030401 h 6858000"/>
              <a:gd name="connsiteX126" fmla="*/ 11049914 w 12192000"/>
              <a:gd name="connsiteY126" fmla="*/ 2970015 h 6858000"/>
              <a:gd name="connsiteX127" fmla="*/ 10618944 w 12192000"/>
              <a:gd name="connsiteY127" fmla="*/ 2685183 h 6858000"/>
              <a:gd name="connsiteX128" fmla="*/ 10566830 w 12192000"/>
              <a:gd name="connsiteY128" fmla="*/ 2641617 h 6858000"/>
              <a:gd name="connsiteX129" fmla="*/ 10290271 w 12192000"/>
              <a:gd name="connsiteY129" fmla="*/ 2536011 h 6858000"/>
              <a:gd name="connsiteX130" fmla="*/ 10005715 w 12192000"/>
              <a:gd name="connsiteY130" fmla="*/ 2461288 h 6858000"/>
              <a:gd name="connsiteX131" fmla="*/ 10203414 w 12192000"/>
              <a:gd name="connsiteY131" fmla="*/ 2303568 h 6858000"/>
              <a:gd name="connsiteX132" fmla="*/ 9901487 w 12192000"/>
              <a:gd name="connsiteY132" fmla="*/ 2266895 h 6858000"/>
              <a:gd name="connsiteX133" fmla="*/ 9871984 w 12192000"/>
              <a:gd name="connsiteY133" fmla="*/ 2267999 h 6858000"/>
              <a:gd name="connsiteX134" fmla="*/ 9279158 w 12192000"/>
              <a:gd name="connsiteY134" fmla="*/ 2243734 h 6858000"/>
              <a:gd name="connsiteX135" fmla="*/ 8429350 w 12192000"/>
              <a:gd name="connsiteY135" fmla="*/ 2163219 h 6858000"/>
              <a:gd name="connsiteX136" fmla="*/ 7725955 w 12192000"/>
              <a:gd name="connsiteY136" fmla="*/ 2114967 h 6858000"/>
              <a:gd name="connsiteX137" fmla="*/ 6977065 w 12192000"/>
              <a:gd name="connsiteY137" fmla="*/ 2021218 h 6858000"/>
              <a:gd name="connsiteX138" fmla="*/ 6941221 w 12192000"/>
              <a:gd name="connsiteY138" fmla="*/ 201518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6941221" y="2015186"/>
                </a:moveTo>
                <a:cubicBezTo>
                  <a:pt x="6929158" y="2014876"/>
                  <a:pt x="6917508" y="2018599"/>
                  <a:pt x="6907857" y="2033351"/>
                </a:cubicBezTo>
                <a:cubicBezTo>
                  <a:pt x="6959143" y="2072228"/>
                  <a:pt x="7024491" y="2057614"/>
                  <a:pt x="7093700" y="2101457"/>
                </a:cubicBezTo>
                <a:cubicBezTo>
                  <a:pt x="6981202" y="2087669"/>
                  <a:pt x="6892139" y="2076639"/>
                  <a:pt x="6803079" y="2065612"/>
                </a:cubicBezTo>
                <a:cubicBezTo>
                  <a:pt x="6801424" y="2073332"/>
                  <a:pt x="6799770" y="2081052"/>
                  <a:pt x="6798115" y="2088772"/>
                </a:cubicBezTo>
                <a:cubicBezTo>
                  <a:pt x="6911993" y="2105040"/>
                  <a:pt x="7017322" y="2146951"/>
                  <a:pt x="7128167" y="2176455"/>
                </a:cubicBezTo>
                <a:cubicBezTo>
                  <a:pt x="7117964" y="2194655"/>
                  <a:pt x="7107764" y="2191070"/>
                  <a:pt x="7098663" y="2189968"/>
                </a:cubicBezTo>
                <a:cubicBezTo>
                  <a:pt x="7039381" y="2182798"/>
                  <a:pt x="6980099" y="2175629"/>
                  <a:pt x="6923298" y="2156052"/>
                </a:cubicBezTo>
                <a:cubicBezTo>
                  <a:pt x="6910614" y="2151639"/>
                  <a:pt x="6895172" y="2151639"/>
                  <a:pt x="6888004" y="2164875"/>
                </a:cubicBezTo>
                <a:cubicBezTo>
                  <a:pt x="6877801" y="2183625"/>
                  <a:pt x="6892414" y="2195758"/>
                  <a:pt x="6905375" y="2205958"/>
                </a:cubicBezTo>
                <a:cubicBezTo>
                  <a:pt x="6927985" y="2223606"/>
                  <a:pt x="6955282" y="2218643"/>
                  <a:pt x="6981477" y="2221951"/>
                </a:cubicBezTo>
                <a:cubicBezTo>
                  <a:pt x="7051237" y="2230499"/>
                  <a:pt x="7084601" y="2257245"/>
                  <a:pt x="7100043" y="2318459"/>
                </a:cubicBezTo>
                <a:cubicBezTo>
                  <a:pt x="7038829" y="2293642"/>
                  <a:pt x="6979822" y="2324249"/>
                  <a:pt x="6920540" y="2306877"/>
                </a:cubicBezTo>
                <a:cubicBezTo>
                  <a:pt x="6905099" y="2302466"/>
                  <a:pt x="6880559" y="2309083"/>
                  <a:pt x="6888831" y="2330314"/>
                </a:cubicBezTo>
                <a:cubicBezTo>
                  <a:pt x="6896552" y="2350168"/>
                  <a:pt x="6922195" y="2364505"/>
                  <a:pt x="6876698" y="2360645"/>
                </a:cubicBezTo>
                <a:cubicBezTo>
                  <a:pt x="6844163" y="2357887"/>
                  <a:pt x="6780468" y="2380223"/>
                  <a:pt x="6807214" y="2385736"/>
                </a:cubicBezTo>
                <a:cubicBezTo>
                  <a:pt x="6840853" y="2392631"/>
                  <a:pt x="6873666" y="2402557"/>
                  <a:pt x="6916405" y="2413862"/>
                </a:cubicBezTo>
                <a:cubicBezTo>
                  <a:pt x="6869254" y="2432335"/>
                  <a:pt x="6835338" y="2428475"/>
                  <a:pt x="6799770" y="2413862"/>
                </a:cubicBezTo>
                <a:cubicBezTo>
                  <a:pt x="6756756" y="2396214"/>
                  <a:pt x="6700781" y="2374708"/>
                  <a:pt x="6665762" y="2394561"/>
                </a:cubicBezTo>
                <a:cubicBezTo>
                  <a:pt x="6613373" y="2424340"/>
                  <a:pt x="6569807" y="2405589"/>
                  <a:pt x="6522933" y="2400626"/>
                </a:cubicBezTo>
                <a:cubicBezTo>
                  <a:pt x="6427531" y="2390424"/>
                  <a:pt x="6332953" y="2373328"/>
                  <a:pt x="6237275" y="2365057"/>
                </a:cubicBezTo>
                <a:cubicBezTo>
                  <a:pt x="6198948" y="2361748"/>
                  <a:pt x="6157588" y="2346032"/>
                  <a:pt x="6101338" y="2367538"/>
                </a:cubicBezTo>
                <a:cubicBezTo>
                  <a:pt x="6356116" y="2477556"/>
                  <a:pt x="6629642" y="2470664"/>
                  <a:pt x="6857121" y="2606875"/>
                </a:cubicBezTo>
                <a:cubicBezTo>
                  <a:pt x="6847471" y="2619834"/>
                  <a:pt x="6798391" y="2656782"/>
                  <a:pt x="6818519" y="2659539"/>
                </a:cubicBezTo>
                <a:cubicBezTo>
                  <a:pt x="6875044" y="2667537"/>
                  <a:pt x="6925227" y="2694558"/>
                  <a:pt x="6976790" y="2716892"/>
                </a:cubicBezTo>
                <a:cubicBezTo>
                  <a:pt x="6999125" y="2726543"/>
                  <a:pt x="7026146" y="2739227"/>
                  <a:pt x="7015669" y="2773693"/>
                </a:cubicBezTo>
                <a:cubicBezTo>
                  <a:pt x="6996642" y="2783343"/>
                  <a:pt x="6982580" y="2769833"/>
                  <a:pt x="6966864" y="2768730"/>
                </a:cubicBezTo>
                <a:cubicBezTo>
                  <a:pt x="6950871" y="2767628"/>
                  <a:pt x="6915025" y="2774796"/>
                  <a:pt x="6924953" y="2779483"/>
                </a:cubicBezTo>
                <a:cubicBezTo>
                  <a:pt x="6970172" y="2800715"/>
                  <a:pt x="6888831" y="2851726"/>
                  <a:pt x="6942323" y="2851726"/>
                </a:cubicBezTo>
                <a:cubicBezTo>
                  <a:pt x="7031937" y="2852001"/>
                  <a:pt x="7079638" y="2942441"/>
                  <a:pt x="7165943" y="2944924"/>
                </a:cubicBezTo>
                <a:cubicBezTo>
                  <a:pt x="7179728" y="2945198"/>
                  <a:pt x="7186346" y="2961191"/>
                  <a:pt x="7186071" y="2975254"/>
                </a:cubicBezTo>
                <a:cubicBezTo>
                  <a:pt x="7186071" y="2992074"/>
                  <a:pt x="7173387" y="2995107"/>
                  <a:pt x="7159325" y="2996762"/>
                </a:cubicBezTo>
                <a:cubicBezTo>
                  <a:pt x="7137817" y="2999242"/>
                  <a:pt x="7115483" y="2975254"/>
                  <a:pt x="7087082" y="3007790"/>
                </a:cubicBezTo>
                <a:cubicBezTo>
                  <a:pt x="7138094" y="3026815"/>
                  <a:pt x="7189103" y="3045842"/>
                  <a:pt x="7188276" y="3111191"/>
                </a:cubicBezTo>
                <a:cubicBezTo>
                  <a:pt x="7188001" y="3128836"/>
                  <a:pt x="7209232" y="3135454"/>
                  <a:pt x="7225225" y="3139866"/>
                </a:cubicBezTo>
                <a:cubicBezTo>
                  <a:pt x="7251696" y="3147036"/>
                  <a:pt x="7274028" y="3159720"/>
                  <a:pt x="7288368" y="3184260"/>
                </a:cubicBezTo>
                <a:cubicBezTo>
                  <a:pt x="7288092" y="3188948"/>
                  <a:pt x="7287816" y="3193910"/>
                  <a:pt x="7289471" y="3197771"/>
                </a:cubicBezTo>
                <a:cubicBezTo>
                  <a:pt x="7284784" y="3257053"/>
                  <a:pt x="7246181" y="3255398"/>
                  <a:pt x="7203442" y="3245472"/>
                </a:cubicBezTo>
                <a:cubicBezTo>
                  <a:pt x="7152432" y="3233340"/>
                  <a:pt x="7101973" y="3211281"/>
                  <a:pt x="7048205" y="3232512"/>
                </a:cubicBezTo>
                <a:cubicBezTo>
                  <a:pt x="7124032" y="3260913"/>
                  <a:pt x="7206475" y="3263118"/>
                  <a:pt x="7277614" y="3303652"/>
                </a:cubicBezTo>
                <a:cubicBezTo>
                  <a:pt x="7017322" y="3311097"/>
                  <a:pt x="6787361" y="3183155"/>
                  <a:pt x="6535066" y="3134077"/>
                </a:cubicBezTo>
                <a:cubicBezTo>
                  <a:pt x="6543614" y="3166887"/>
                  <a:pt x="6564017" y="3173505"/>
                  <a:pt x="6582492" y="3178469"/>
                </a:cubicBezTo>
                <a:cubicBezTo>
                  <a:pt x="6675690" y="3203286"/>
                  <a:pt x="6757305" y="3252642"/>
                  <a:pt x="6842233" y="3295379"/>
                </a:cubicBezTo>
                <a:cubicBezTo>
                  <a:pt x="6877249" y="3313026"/>
                  <a:pt x="6902618" y="3330674"/>
                  <a:pt x="6915853" y="3368725"/>
                </a:cubicBezTo>
                <a:cubicBezTo>
                  <a:pt x="6927710" y="3403192"/>
                  <a:pt x="6950596" y="3419185"/>
                  <a:pt x="6993058" y="3409257"/>
                </a:cubicBezTo>
                <a:cubicBezTo>
                  <a:pt x="7027524" y="3400985"/>
                  <a:pt x="7065299" y="3405397"/>
                  <a:pt x="7101421" y="3408430"/>
                </a:cubicBezTo>
                <a:cubicBezTo>
                  <a:pt x="7143057" y="3411739"/>
                  <a:pt x="7189655" y="3450618"/>
                  <a:pt x="7178350" y="3470746"/>
                </a:cubicBezTo>
                <a:cubicBezTo>
                  <a:pt x="7159050" y="3504937"/>
                  <a:pt x="7126789" y="3487842"/>
                  <a:pt x="7098112" y="3483982"/>
                </a:cubicBezTo>
                <a:cubicBezTo>
                  <a:pt x="7065575" y="3479295"/>
                  <a:pt x="7005191" y="3469643"/>
                  <a:pt x="7004088" y="3473780"/>
                </a:cubicBezTo>
                <a:cubicBezTo>
                  <a:pt x="6982854" y="3559532"/>
                  <a:pt x="6833408" y="3484809"/>
                  <a:pt x="6801147" y="3477087"/>
                </a:cubicBezTo>
                <a:cubicBezTo>
                  <a:pt x="6760891" y="3467437"/>
                  <a:pt x="6723115" y="3485085"/>
                  <a:pt x="6684788" y="3489220"/>
                </a:cubicBezTo>
                <a:cubicBezTo>
                  <a:pt x="6650597" y="3493080"/>
                  <a:pt x="6457309" y="3504937"/>
                  <a:pt x="6417328" y="3468539"/>
                </a:cubicBezTo>
                <a:cubicBezTo>
                  <a:pt x="6411813" y="3496940"/>
                  <a:pt x="6423393" y="3508521"/>
                  <a:pt x="6433045" y="3521481"/>
                </a:cubicBezTo>
                <a:cubicBezTo>
                  <a:pt x="6446556" y="3539954"/>
                  <a:pt x="6448762" y="3552914"/>
                  <a:pt x="6423117" y="3567527"/>
                </a:cubicBezTo>
                <a:cubicBezTo>
                  <a:pt x="6350049" y="3609441"/>
                  <a:pt x="6351153" y="3610818"/>
                  <a:pt x="6419258" y="3667620"/>
                </a:cubicBezTo>
                <a:cubicBezTo>
                  <a:pt x="6422568" y="3670100"/>
                  <a:pt x="6421188" y="3678373"/>
                  <a:pt x="6421740" y="3683888"/>
                </a:cubicBezTo>
                <a:cubicBezTo>
                  <a:pt x="6403817" y="3692711"/>
                  <a:pt x="6382861" y="3670652"/>
                  <a:pt x="6361906" y="3694366"/>
                </a:cubicBezTo>
                <a:cubicBezTo>
                  <a:pt x="6453173" y="3798591"/>
                  <a:pt x="6592418" y="3824234"/>
                  <a:pt x="6718429" y="3902544"/>
                </a:cubicBezTo>
                <a:cubicBezTo>
                  <a:pt x="6616407" y="3928462"/>
                  <a:pt x="6555194" y="3838022"/>
                  <a:pt x="6480195" y="3849603"/>
                </a:cubicBezTo>
                <a:cubicBezTo>
                  <a:pt x="6442696" y="3878004"/>
                  <a:pt x="6554091" y="3923499"/>
                  <a:pt x="6447934" y="3937011"/>
                </a:cubicBezTo>
                <a:cubicBezTo>
                  <a:pt x="6493983" y="3961826"/>
                  <a:pt x="6528173" y="3986089"/>
                  <a:pt x="6559882" y="4014767"/>
                </a:cubicBezTo>
                <a:cubicBezTo>
                  <a:pt x="6616407" y="4066053"/>
                  <a:pt x="6627437" y="4099693"/>
                  <a:pt x="6601241" y="4168626"/>
                </a:cubicBezTo>
                <a:cubicBezTo>
                  <a:pt x="6584145" y="4213846"/>
                  <a:pt x="6559054" y="4255483"/>
                  <a:pt x="6581113" y="4309250"/>
                </a:cubicBezTo>
                <a:cubicBezTo>
                  <a:pt x="6596553" y="4346198"/>
                  <a:pt x="6590487" y="4370461"/>
                  <a:pt x="6533136" y="4353918"/>
                </a:cubicBezTo>
                <a:cubicBezTo>
                  <a:pt x="6471372" y="4336270"/>
                  <a:pt x="6448211" y="4369358"/>
                  <a:pt x="6463651" y="4434156"/>
                </a:cubicBezTo>
                <a:cubicBezTo>
                  <a:pt x="6473577" y="4475792"/>
                  <a:pt x="6463099" y="4488475"/>
                  <a:pt x="6420637" y="4483787"/>
                </a:cubicBezTo>
                <a:cubicBezTo>
                  <a:pt x="6373762" y="4478549"/>
                  <a:pt x="6329093" y="4451251"/>
                  <a:pt x="6271190" y="4464487"/>
                </a:cubicBezTo>
                <a:cubicBezTo>
                  <a:pt x="6317512" y="4540039"/>
                  <a:pt x="6416501" y="4518531"/>
                  <a:pt x="6470545" y="4590498"/>
                </a:cubicBezTo>
                <a:cubicBezTo>
                  <a:pt x="6406023" y="4590772"/>
                  <a:pt x="6356666" y="4590498"/>
                  <a:pt x="6308965" y="4574780"/>
                </a:cubicBezTo>
                <a:cubicBezTo>
                  <a:pt x="6289111" y="4568437"/>
                  <a:pt x="6267328" y="4561822"/>
                  <a:pt x="6256301" y="4583603"/>
                </a:cubicBezTo>
                <a:cubicBezTo>
                  <a:pt x="6243340" y="4609798"/>
                  <a:pt x="6270086" y="4619724"/>
                  <a:pt x="6286354" y="4624412"/>
                </a:cubicBezTo>
                <a:cubicBezTo>
                  <a:pt x="6332128" y="4637647"/>
                  <a:pt x="6367144" y="4669081"/>
                  <a:pt x="6404920" y="4693621"/>
                </a:cubicBezTo>
                <a:cubicBezTo>
                  <a:pt x="6487915" y="4747390"/>
                  <a:pt x="6578908" y="4792334"/>
                  <a:pt x="6649220" y="4881120"/>
                </a:cubicBezTo>
                <a:cubicBezTo>
                  <a:pt x="6560709" y="4858509"/>
                  <a:pt x="6494809" y="4805845"/>
                  <a:pt x="6412640" y="4795092"/>
                </a:cubicBezTo>
                <a:cubicBezTo>
                  <a:pt x="6483779" y="4875881"/>
                  <a:pt x="6575322" y="4929098"/>
                  <a:pt x="6661902" y="4987828"/>
                </a:cubicBezTo>
                <a:cubicBezTo>
                  <a:pt x="6686719" y="5004373"/>
                  <a:pt x="6711811" y="5015678"/>
                  <a:pt x="6717325" y="5051798"/>
                </a:cubicBezTo>
                <a:cubicBezTo>
                  <a:pt x="6728079" y="5121834"/>
                  <a:pt x="6760340" y="5179738"/>
                  <a:pt x="6829272" y="5210619"/>
                </a:cubicBezTo>
                <a:cubicBezTo>
                  <a:pt x="6829824" y="5210897"/>
                  <a:pt x="6825965" y="5221375"/>
                  <a:pt x="6823757" y="5228542"/>
                </a:cubicBezTo>
                <a:cubicBezTo>
                  <a:pt x="6781571" y="5230749"/>
                  <a:pt x="6748207" y="5189388"/>
                  <a:pt x="6694439" y="5202899"/>
                </a:cubicBezTo>
                <a:cubicBezTo>
                  <a:pt x="6746002" y="5259148"/>
                  <a:pt x="6789016" y="5309609"/>
                  <a:pt x="6862085" y="5336355"/>
                </a:cubicBezTo>
                <a:cubicBezTo>
                  <a:pt x="6920540" y="5357586"/>
                  <a:pt x="6992783" y="5369994"/>
                  <a:pt x="7035246" y="5438926"/>
                </a:cubicBezTo>
                <a:cubicBezTo>
                  <a:pt x="6985889" y="5452439"/>
                  <a:pt x="6949216" y="5435343"/>
                  <a:pt x="6912268" y="5423210"/>
                </a:cubicBezTo>
                <a:cubicBezTo>
                  <a:pt x="6855743" y="5404461"/>
                  <a:pt x="6799770" y="5383230"/>
                  <a:pt x="6743244" y="5364479"/>
                </a:cubicBezTo>
                <a:cubicBezTo>
                  <a:pt x="6721737" y="5357310"/>
                  <a:pt x="6698299" y="5352346"/>
                  <a:pt x="6684513" y="5386538"/>
                </a:cubicBezTo>
                <a:cubicBezTo>
                  <a:pt x="6756480" y="5393708"/>
                  <a:pt x="6799494" y="5440031"/>
                  <a:pt x="6844713" y="5483595"/>
                </a:cubicBezTo>
                <a:cubicBezTo>
                  <a:pt x="6870082" y="5508135"/>
                  <a:pt x="6890762" y="5540948"/>
                  <a:pt x="6936533" y="5528541"/>
                </a:cubicBezTo>
                <a:cubicBezTo>
                  <a:pt x="6960522" y="5521923"/>
                  <a:pt x="6975687" y="5540396"/>
                  <a:pt x="6973204" y="5563007"/>
                </a:cubicBezTo>
                <a:cubicBezTo>
                  <a:pt x="6964106" y="5642695"/>
                  <a:pt x="7020080" y="5670543"/>
                  <a:pt x="7077983" y="5685983"/>
                </a:cubicBezTo>
                <a:cubicBezTo>
                  <a:pt x="7187726" y="5714935"/>
                  <a:pt x="7278993" y="5783041"/>
                  <a:pt x="7385702" y="5820265"/>
                </a:cubicBezTo>
                <a:cubicBezTo>
                  <a:pt x="7489378" y="5856387"/>
                  <a:pt x="7569615" y="5942139"/>
                  <a:pt x="7673565" y="5987085"/>
                </a:cubicBezTo>
                <a:cubicBezTo>
                  <a:pt x="7748843" y="6019621"/>
                  <a:pt x="7820807" y="6061533"/>
                  <a:pt x="7898289" y="6091035"/>
                </a:cubicBezTo>
                <a:cubicBezTo>
                  <a:pt x="8081651" y="6160795"/>
                  <a:pt x="8268598" y="6216770"/>
                  <a:pt x="8466299" y="6224765"/>
                </a:cubicBezTo>
                <a:cubicBezTo>
                  <a:pt x="8629532" y="6231107"/>
                  <a:pt x="10045419" y="6225043"/>
                  <a:pt x="10620599" y="5317605"/>
                </a:cubicBezTo>
                <a:cubicBezTo>
                  <a:pt x="10631626" y="5313192"/>
                  <a:pt x="10644035" y="5301612"/>
                  <a:pt x="10647894" y="5290581"/>
                </a:cubicBezTo>
                <a:cubicBezTo>
                  <a:pt x="10666370" y="5239020"/>
                  <a:pt x="10711590" y="5216686"/>
                  <a:pt x="10752398" y="5188838"/>
                </a:cubicBezTo>
                <a:cubicBezTo>
                  <a:pt x="10788244" y="5164297"/>
                  <a:pt x="10826296" y="5138654"/>
                  <a:pt x="10841186" y="5097293"/>
                </a:cubicBezTo>
                <a:cubicBezTo>
                  <a:pt x="10860762" y="5042147"/>
                  <a:pt x="10805064" y="5087367"/>
                  <a:pt x="10794861" y="5066412"/>
                </a:cubicBezTo>
                <a:cubicBezTo>
                  <a:pt x="10816092" y="5037737"/>
                  <a:pt x="10848906" y="5011540"/>
                  <a:pt x="10857454" y="4979004"/>
                </a:cubicBezTo>
                <a:cubicBezTo>
                  <a:pt x="10888610" y="4861543"/>
                  <a:pt x="10955890" y="4776065"/>
                  <a:pt x="11056532" y="4709613"/>
                </a:cubicBezTo>
                <a:cubicBezTo>
                  <a:pt x="11085484" y="4690588"/>
                  <a:pt x="11104509" y="4655845"/>
                  <a:pt x="11143939" y="4650332"/>
                </a:cubicBezTo>
                <a:cubicBezTo>
                  <a:pt x="11231622" y="4638199"/>
                  <a:pt x="11204048" y="4543346"/>
                  <a:pt x="11250372" y="4501160"/>
                </a:cubicBezTo>
                <a:cubicBezTo>
                  <a:pt x="11259196" y="4493162"/>
                  <a:pt x="11267190" y="4477447"/>
                  <a:pt x="11265538" y="4466694"/>
                </a:cubicBezTo>
                <a:cubicBezTo>
                  <a:pt x="11263056" y="4451251"/>
                  <a:pt x="11252578" y="4436638"/>
                  <a:pt x="11243755" y="4422850"/>
                </a:cubicBezTo>
                <a:cubicBezTo>
                  <a:pt x="11234654" y="4409065"/>
                  <a:pt x="11220870" y="4396932"/>
                  <a:pt x="11227486" y="4378734"/>
                </a:cubicBezTo>
                <a:cubicBezTo>
                  <a:pt x="11230242" y="4371289"/>
                  <a:pt x="11228314" y="4345371"/>
                  <a:pt x="11248718" y="4365774"/>
                </a:cubicBezTo>
                <a:cubicBezTo>
                  <a:pt x="11304692" y="4421748"/>
                  <a:pt x="11337228" y="4368809"/>
                  <a:pt x="11385204" y="4343440"/>
                </a:cubicBezTo>
                <a:cubicBezTo>
                  <a:pt x="11346603" y="4317245"/>
                  <a:pt x="11311861" y="4298772"/>
                  <a:pt x="11306070" y="4259618"/>
                </a:cubicBezTo>
                <a:cubicBezTo>
                  <a:pt x="11294214" y="4178828"/>
                  <a:pt x="11243480" y="4141880"/>
                  <a:pt x="11166550" y="4134711"/>
                </a:cubicBezTo>
                <a:cubicBezTo>
                  <a:pt x="11194949" y="4056679"/>
                  <a:pt x="11194949" y="4056679"/>
                  <a:pt x="11103130" y="4045924"/>
                </a:cubicBezTo>
                <a:cubicBezTo>
                  <a:pt x="11138425" y="3996293"/>
                  <a:pt x="11138425" y="3983609"/>
                  <a:pt x="11095686" y="3966514"/>
                </a:cubicBezTo>
                <a:cubicBezTo>
                  <a:pt x="11054602" y="3950245"/>
                  <a:pt x="11009106" y="3944730"/>
                  <a:pt x="10971054" y="3919640"/>
                </a:cubicBezTo>
                <a:cubicBezTo>
                  <a:pt x="11006073" y="3856221"/>
                  <a:pt x="11015998" y="3782600"/>
                  <a:pt x="11088241" y="3751718"/>
                </a:cubicBezTo>
                <a:cubicBezTo>
                  <a:pt x="11099546" y="3747030"/>
                  <a:pt x="11107266" y="3728004"/>
                  <a:pt x="11100098" y="3716977"/>
                </a:cubicBezTo>
                <a:cubicBezTo>
                  <a:pt x="11073904" y="3676995"/>
                  <a:pt x="11111404" y="3601168"/>
                  <a:pt x="11029786" y="3592621"/>
                </a:cubicBezTo>
                <a:cubicBezTo>
                  <a:pt x="11019583" y="3591793"/>
                  <a:pt x="11010208" y="3583520"/>
                  <a:pt x="11018206" y="3572767"/>
                </a:cubicBezTo>
                <a:cubicBezTo>
                  <a:pt x="11045779" y="3535268"/>
                  <a:pt x="11012415" y="3537749"/>
                  <a:pt x="10992287" y="3533061"/>
                </a:cubicBezTo>
                <a:cubicBezTo>
                  <a:pt x="10968022" y="3527271"/>
                  <a:pt x="10940448" y="3543816"/>
                  <a:pt x="10917838" y="3523410"/>
                </a:cubicBezTo>
                <a:cubicBezTo>
                  <a:pt x="10923078" y="3501903"/>
                  <a:pt x="10942654" y="3502179"/>
                  <a:pt x="10956441" y="3495287"/>
                </a:cubicBezTo>
                <a:cubicBezTo>
                  <a:pt x="10996698" y="3475433"/>
                  <a:pt x="11029511" y="3451721"/>
                  <a:pt x="11031442" y="3400159"/>
                </a:cubicBezTo>
                <a:cubicBezTo>
                  <a:pt x="11032818" y="3358523"/>
                  <a:pt x="11037230" y="3321850"/>
                  <a:pt x="10981533" y="3309166"/>
                </a:cubicBezTo>
                <a:cubicBezTo>
                  <a:pt x="10958372" y="3303927"/>
                  <a:pt x="10964990" y="3273873"/>
                  <a:pt x="10978225" y="3258982"/>
                </a:cubicBezTo>
                <a:cubicBezTo>
                  <a:pt x="11001938" y="3232512"/>
                  <a:pt x="11021514" y="3197219"/>
                  <a:pt x="11062322" y="3194737"/>
                </a:cubicBezTo>
                <a:cubicBezTo>
                  <a:pt x="11087138" y="3193084"/>
                  <a:pt x="11106164" y="3182053"/>
                  <a:pt x="11125742" y="3169370"/>
                </a:cubicBezTo>
                <a:cubicBezTo>
                  <a:pt x="11139802" y="3160269"/>
                  <a:pt x="11156622" y="3152550"/>
                  <a:pt x="11154968" y="3132974"/>
                </a:cubicBezTo>
                <a:cubicBezTo>
                  <a:pt x="11153315" y="3114223"/>
                  <a:pt x="11137046" y="3106503"/>
                  <a:pt x="11120502" y="3102642"/>
                </a:cubicBezTo>
                <a:cubicBezTo>
                  <a:pt x="11065355" y="3090235"/>
                  <a:pt x="11013518" y="3072037"/>
                  <a:pt x="10967470" y="3030401"/>
                </a:cubicBezTo>
                <a:cubicBezTo>
                  <a:pt x="10998076" y="3008342"/>
                  <a:pt x="11027304" y="2992350"/>
                  <a:pt x="11049914" y="2970015"/>
                </a:cubicBezTo>
                <a:cubicBezTo>
                  <a:pt x="11104509" y="2915972"/>
                  <a:pt x="10642106" y="2745845"/>
                  <a:pt x="10618944" y="2685183"/>
                </a:cubicBezTo>
                <a:cubicBezTo>
                  <a:pt x="10611775" y="2666432"/>
                  <a:pt x="10587235" y="2647132"/>
                  <a:pt x="10566830" y="2641617"/>
                </a:cubicBezTo>
                <a:cubicBezTo>
                  <a:pt x="10471151" y="2615699"/>
                  <a:pt x="10388156" y="2557518"/>
                  <a:pt x="10290271" y="2536011"/>
                </a:cubicBezTo>
                <a:cubicBezTo>
                  <a:pt x="10197900" y="2515607"/>
                  <a:pt x="10106908" y="2488309"/>
                  <a:pt x="10005715" y="2461288"/>
                </a:cubicBezTo>
                <a:cubicBezTo>
                  <a:pt x="10067754" y="2393457"/>
                  <a:pt x="10177772" y="2401454"/>
                  <a:pt x="10203414" y="2303568"/>
                </a:cubicBezTo>
                <a:cubicBezTo>
                  <a:pt x="10103324" y="2278201"/>
                  <a:pt x="9997996" y="2307154"/>
                  <a:pt x="9901487" y="2266895"/>
                </a:cubicBezTo>
                <a:cubicBezTo>
                  <a:pt x="9893216" y="2263312"/>
                  <a:pt x="9881910" y="2266895"/>
                  <a:pt x="9871984" y="2267999"/>
                </a:cubicBezTo>
                <a:cubicBezTo>
                  <a:pt x="9673181" y="2289506"/>
                  <a:pt x="9475204" y="2270758"/>
                  <a:pt x="9279158" y="2243734"/>
                </a:cubicBezTo>
                <a:cubicBezTo>
                  <a:pt x="8996808" y="2205133"/>
                  <a:pt x="8713354" y="2180592"/>
                  <a:pt x="8429350" y="2163219"/>
                </a:cubicBezTo>
                <a:cubicBezTo>
                  <a:pt x="8194701" y="2148882"/>
                  <a:pt x="7959502" y="2142541"/>
                  <a:pt x="7725955" y="2114967"/>
                </a:cubicBezTo>
                <a:cubicBezTo>
                  <a:pt x="7476142" y="2085464"/>
                  <a:pt x="7226605" y="2052100"/>
                  <a:pt x="6977065" y="2021218"/>
                </a:cubicBezTo>
                <a:cubicBezTo>
                  <a:pt x="6965761" y="2019839"/>
                  <a:pt x="6953283" y="2015496"/>
                  <a:pt x="6941221" y="201518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51C8A4-F05D-4778-BB7F-68B4C2CEB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Who was Harvey Milk?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78C5F-71E2-42E2-A0B7-A6E183D23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514" y="1501657"/>
            <a:ext cx="5162446" cy="49848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b="1" dirty="0">
                <a:ea typeface="+mn-lt"/>
                <a:cs typeface="+mn-lt"/>
              </a:rPr>
              <a:t>Harvey Bernard Milk</a:t>
            </a:r>
            <a:r>
              <a:rPr lang="en-US" sz="2000" dirty="0">
                <a:ea typeface="+mn-lt"/>
                <a:cs typeface="+mn-lt"/>
              </a:rPr>
              <a:t> (May 22, 1930 – November 27, 1978) was a middle-class Jewish kid from New York whose grandfather founded </a:t>
            </a:r>
            <a:r>
              <a:rPr lang="en-US" sz="2000">
                <a:ea typeface="+mn-lt"/>
                <a:cs typeface="+mn-lt"/>
              </a:rPr>
              <a:t>a synagogue. </a:t>
            </a:r>
            <a:endParaRPr lang="en-US" sz="2000" dirty="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Milk was the first openly gay elected official in California.  He was elected to the San Francisco Board of Supervisors.</a:t>
            </a: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Although he was the most pro-LGBT politician in the United States at the time, politics and activism were not his early interests.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He was neither open about his sexuality nor civically active until he was 40, after his experiences in the counteractive movement of the 1960's  </a:t>
            </a:r>
            <a:endParaRPr lang="en-US" sz="2000" dirty="0"/>
          </a:p>
        </p:txBody>
      </p:sp>
      <p:pic>
        <p:nvPicPr>
          <p:cNvPr id="4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9A136A9E-D169-4555-85DF-E0AF2BA7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257" y="1496292"/>
            <a:ext cx="6251908" cy="48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88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2D163-0294-4452-B35C-C184525D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en-US" dirty="0"/>
              <a:t>Who was Harvey Milk?</a:t>
            </a:r>
          </a:p>
        </p:txBody>
      </p:sp>
      <p:pic>
        <p:nvPicPr>
          <p:cNvPr id="4" name="Picture 4" descr="A person posing for a photo&#10;&#10;Description automatically generated">
            <a:extLst>
              <a:ext uri="{FF2B5EF4-FFF2-40B4-BE49-F238E27FC236}">
                <a16:creationId xmlns:a16="http://schemas.microsoft.com/office/drawing/2014/main" id="{2007C3E3-6DBD-480E-88CA-19A670EC01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579" b="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25816-F38C-4DC1-9C8C-BD0FEDF5D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447469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Milk served almost eleven months in office, during which he sponsored a bill banning discrimination in public accommodations, housing, and employment on the basis of sexual orientation.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The Supervisors passed the bill by a vote of 11–1, and it was signed into law by Mayor George Moscone.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9665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49BB1-4FE9-43FB-9473-40BD29EB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November 27, 1978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35BAA-DE81-43F4-86D6-B1DDD4A07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Dan White was a disgruntled employee who had quit his job in a fit of anger. 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 November 27, 1978, he snuck into city hall and shot and killed Mayor George Moscone then Harvey Milk.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67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508B0-2153-4D58-877C-6280CF78E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en-US" dirty="0"/>
              <a:t>The Twinkie defense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2E029-CCED-46A5-B926-D6D88C874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ea typeface="+mn-lt"/>
                <a:cs typeface="+mn-lt"/>
              </a:rPr>
              <a:t>White's defense was that he suffered diminished capacity from eating Twinkies and other sugary foods.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Dan White was convicted of voluntary manslaughter</a:t>
            </a:r>
          </a:p>
        </p:txBody>
      </p:sp>
      <p:pic>
        <p:nvPicPr>
          <p:cNvPr id="4" name="Picture 4" descr="A sandwich cut in half&#10;&#10;Description automatically generated">
            <a:extLst>
              <a:ext uri="{FF2B5EF4-FFF2-40B4-BE49-F238E27FC236}">
                <a16:creationId xmlns:a16="http://schemas.microsoft.com/office/drawing/2014/main" id="{78B64A07-A994-4AC7-BE99-4984DAACA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125728"/>
            <a:ext cx="4747547" cy="263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68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BB3F6F06-A72D-4442-A031-E1D2004CB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22B1C0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C24D5-ACE3-4A1E-B656-F6F27E51D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094" y="750667"/>
            <a:ext cx="5602705" cy="267833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How Harvey Milk Changed the Gay Rights Movement </a:t>
            </a:r>
          </a:p>
        </p:txBody>
      </p:sp>
      <p:pic>
        <p:nvPicPr>
          <p:cNvPr id="5" name="Picture 5">
            <a:hlinkClick r:id="" action="ppaction://media"/>
            <a:extLst>
              <a:ext uri="{FF2B5EF4-FFF2-40B4-BE49-F238E27FC236}">
                <a16:creationId xmlns:a16="http://schemas.microsoft.com/office/drawing/2014/main" id="{7E9D7991-0F3C-4EF4-A1C0-85D8D2EE546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120328" y="2442491"/>
            <a:ext cx="4289777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99174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1D311B"/>
      </a:dk2>
      <a:lt2>
        <a:srgbClr val="F3F1F0"/>
      </a:lt2>
      <a:accent1>
        <a:srgbClr val="22B1C0"/>
      </a:accent1>
      <a:accent2>
        <a:srgbClr val="14B783"/>
      </a:accent2>
      <a:accent3>
        <a:srgbClr val="21B949"/>
      </a:accent3>
      <a:accent4>
        <a:srgbClr val="2EBB14"/>
      </a:accent4>
      <a:accent5>
        <a:srgbClr val="74B320"/>
      </a:accent5>
      <a:accent6>
        <a:srgbClr val="A4A612"/>
      </a:accent6>
      <a:hlink>
        <a:srgbClr val="C15145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A493F80BFCB43867CDEBFCD560C95" ma:contentTypeVersion="10" ma:contentTypeDescription="Create a new document." ma:contentTypeScope="" ma:versionID="9cd7342640d6fd4b6c1d203d9a961a88">
  <xsd:schema xmlns:xsd="http://www.w3.org/2001/XMLSchema" xmlns:xs="http://www.w3.org/2001/XMLSchema" xmlns:p="http://schemas.microsoft.com/office/2006/metadata/properties" xmlns:ns2="e021116e-70b5-4dea-976a-806e996dba5c" xmlns:ns3="4259f52f-4b71-47bc-aac8-de2b0f5da881" targetNamespace="http://schemas.microsoft.com/office/2006/metadata/properties" ma:root="true" ma:fieldsID="42738bd26cf3fa7f6c740d9896a67fa0" ns2:_="" ns3:_="">
    <xsd:import namespace="e021116e-70b5-4dea-976a-806e996dba5c"/>
    <xsd:import namespace="4259f52f-4b71-47bc-aac8-de2b0f5da8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21116e-70b5-4dea-976a-806e996dba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9f52f-4b71-47bc-aac8-de2b0f5da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65BA71-E56D-4F80-A693-18228DA16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E4E27A-EE85-4620-B1EC-53A2973F690B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4259f52f-4b71-47bc-aac8-de2b0f5da881"/>
    <ds:schemaRef ds:uri="http://schemas.openxmlformats.org/package/2006/metadata/core-properties"/>
    <ds:schemaRef ds:uri="e021116e-70b5-4dea-976a-806e996dba5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A7F37EF-44D1-4944-99AF-D1C0F33D78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21116e-70b5-4dea-976a-806e996dba5c"/>
    <ds:schemaRef ds:uri="4259f52f-4b71-47bc-aac8-de2b0f5da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422</Words>
  <Application>Microsoft Office PowerPoint</Application>
  <PresentationFormat>Widescreen</PresentationFormat>
  <Paragraphs>52</Paragraphs>
  <Slides>15</Slides>
  <Notes>3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BrushVTI</vt:lpstr>
      <vt:lpstr>Harvey Milk </vt:lpstr>
      <vt:lpstr>Welcome: Would you rather....</vt:lpstr>
      <vt:lpstr>Objectives</vt:lpstr>
      <vt:lpstr>PowerPoint Presentation</vt:lpstr>
      <vt:lpstr>Who was Harvey Milk?</vt:lpstr>
      <vt:lpstr>Who was Harvey Milk?</vt:lpstr>
      <vt:lpstr>November 27, 1978</vt:lpstr>
      <vt:lpstr>The Twinkie defense</vt:lpstr>
      <vt:lpstr>How Harvey Milk Changed the Gay Rights Movement </vt:lpstr>
      <vt:lpstr>May 22 is Harvey Milk Day in LAUSD.   What do you think is the most important thing Harvey Milk did for LGBTQ+ people?</vt:lpstr>
      <vt:lpstr>Flashback: Meet San Francisco Supervisor Harvey Milk</vt:lpstr>
      <vt:lpstr>PowerPoint Presentation</vt:lpstr>
      <vt:lpstr>Check out</vt:lpstr>
      <vt:lpstr>For additional resources, visit us at: https://www.lausd.org/human-relations</vt:lpstr>
      <vt:lpstr>Teacher Feedback Survey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TG</dc:creator>
  <cp:lastModifiedBy>Gomez, Julie</cp:lastModifiedBy>
  <cp:revision>392</cp:revision>
  <dcterms:created xsi:type="dcterms:W3CDTF">2020-10-09T13:11:59Z</dcterms:created>
  <dcterms:modified xsi:type="dcterms:W3CDTF">2025-08-14T22:00:12Z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0x010100AEBA493F80BFCB43867CDEBFCD560C95</vt:lpwstr>
  </property>
</Properties>
</file>