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2AF27A-81C5-A80C-BD77-E50BFCC59FEA}" v="3" dt="2020-12-11T18:57:12.071"/>
    <p1510:client id="{4E9BD950-CBE1-48CF-B461-2000EE140AD9}" v="3300" dt="2020-12-10T23:32:30.1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4658" autoAdjust="0"/>
  </p:normalViewPr>
  <p:slideViewPr>
    <p:cSldViewPr snapToGrid="0">
      <p:cViewPr varScale="1">
        <p:scale>
          <a:sx n="107" d="100"/>
          <a:sy n="107" d="100"/>
        </p:scale>
        <p:origin x="100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51B5BA-986A-48D9-A90C-48A77B4BC41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6107DDC-FD44-442A-9605-CDD18BA4528D}">
      <dgm:prSet/>
      <dgm:spPr/>
      <dgm:t>
        <a:bodyPr/>
        <a:lstStyle/>
        <a:p>
          <a:pPr>
            <a:defRPr cap="all"/>
          </a:pPr>
          <a:r>
            <a:rPr lang="en-US"/>
            <a:t>Action</a:t>
          </a:r>
        </a:p>
      </dgm:t>
    </dgm:pt>
    <dgm:pt modelId="{060928AC-D744-4B49-8424-8FB47DA8F40F}" type="parTrans" cxnId="{F143C7B6-AEB7-48CF-A663-3207E8848592}">
      <dgm:prSet/>
      <dgm:spPr/>
      <dgm:t>
        <a:bodyPr/>
        <a:lstStyle/>
        <a:p>
          <a:endParaRPr lang="en-US"/>
        </a:p>
      </dgm:t>
    </dgm:pt>
    <dgm:pt modelId="{5CF2CA78-3B48-4C76-BD26-E2F27854A4EB}" type="sibTrans" cxnId="{F143C7B6-AEB7-48CF-A663-3207E8848592}">
      <dgm:prSet/>
      <dgm:spPr/>
      <dgm:t>
        <a:bodyPr/>
        <a:lstStyle/>
        <a:p>
          <a:endParaRPr lang="en-US"/>
        </a:p>
      </dgm:t>
    </dgm:pt>
    <dgm:pt modelId="{3C93DC04-15DC-45BC-84F0-2CDE7672A2AC}">
      <dgm:prSet/>
      <dgm:spPr/>
      <dgm:t>
        <a:bodyPr/>
        <a:lstStyle/>
        <a:p>
          <a:pPr>
            <a:defRPr cap="all"/>
          </a:pPr>
          <a:r>
            <a:rPr lang="en-US"/>
            <a:t>Comedy</a:t>
          </a:r>
        </a:p>
      </dgm:t>
    </dgm:pt>
    <dgm:pt modelId="{42F53483-87D9-48A6-B1F9-BBA8027B5326}" type="parTrans" cxnId="{9D6F8919-7FEA-4801-A7E1-E22240709811}">
      <dgm:prSet/>
      <dgm:spPr/>
      <dgm:t>
        <a:bodyPr/>
        <a:lstStyle/>
        <a:p>
          <a:endParaRPr lang="en-US"/>
        </a:p>
      </dgm:t>
    </dgm:pt>
    <dgm:pt modelId="{072CCB23-8A0D-4B41-B4B2-96207342309C}" type="sibTrans" cxnId="{9D6F8919-7FEA-4801-A7E1-E22240709811}">
      <dgm:prSet/>
      <dgm:spPr/>
      <dgm:t>
        <a:bodyPr/>
        <a:lstStyle/>
        <a:p>
          <a:endParaRPr lang="en-US"/>
        </a:p>
      </dgm:t>
    </dgm:pt>
    <dgm:pt modelId="{CE027F1A-5234-4AE8-9C68-D2E198952EBA}">
      <dgm:prSet/>
      <dgm:spPr/>
      <dgm:t>
        <a:bodyPr/>
        <a:lstStyle/>
        <a:p>
          <a:pPr>
            <a:defRPr cap="all"/>
          </a:pPr>
          <a:r>
            <a:rPr lang="en-US"/>
            <a:t>scary</a:t>
          </a:r>
        </a:p>
      </dgm:t>
    </dgm:pt>
    <dgm:pt modelId="{C793BBEE-B15A-4DE0-B830-3AA5CAA851E6}" type="parTrans" cxnId="{B7051260-4FD5-4F94-B9C0-ED7B91C7BD88}">
      <dgm:prSet/>
      <dgm:spPr/>
      <dgm:t>
        <a:bodyPr/>
        <a:lstStyle/>
        <a:p>
          <a:endParaRPr lang="en-US"/>
        </a:p>
      </dgm:t>
    </dgm:pt>
    <dgm:pt modelId="{6ABE0550-04E5-48F9-9779-C8168CD6B5CA}" type="sibTrans" cxnId="{B7051260-4FD5-4F94-B9C0-ED7B91C7BD88}">
      <dgm:prSet/>
      <dgm:spPr/>
      <dgm:t>
        <a:bodyPr/>
        <a:lstStyle/>
        <a:p>
          <a:endParaRPr lang="en-US"/>
        </a:p>
      </dgm:t>
    </dgm:pt>
    <dgm:pt modelId="{1B0401E4-B859-4DB6-9481-F28468E9D206}" type="pres">
      <dgm:prSet presAssocID="{A451B5BA-986A-48D9-A90C-48A77B4BC41A}" presName="root" presStyleCnt="0">
        <dgm:presLayoutVars>
          <dgm:dir/>
          <dgm:resizeHandles val="exact"/>
        </dgm:presLayoutVars>
      </dgm:prSet>
      <dgm:spPr/>
    </dgm:pt>
    <dgm:pt modelId="{8293B3AD-6C68-4D7C-AD5D-D1F25DE537E7}" type="pres">
      <dgm:prSet presAssocID="{06107DDC-FD44-442A-9605-CDD18BA4528D}" presName="compNode" presStyleCnt="0"/>
      <dgm:spPr/>
    </dgm:pt>
    <dgm:pt modelId="{A5F164F8-CC7A-42AF-B4D5-3F484EF407FC}" type="pres">
      <dgm:prSet presAssocID="{06107DDC-FD44-442A-9605-CDD18BA4528D}" presName="iconBgRect" presStyleLbl="bgShp" presStyleIdx="0" presStyleCnt="3"/>
      <dgm:spPr/>
    </dgm:pt>
    <dgm:pt modelId="{AADE05B8-DF7D-455B-8121-99A26013FEB1}" type="pres">
      <dgm:prSet presAssocID="{06107DDC-FD44-442A-9605-CDD18BA4528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pper board"/>
        </a:ext>
      </dgm:extLst>
    </dgm:pt>
    <dgm:pt modelId="{311AFAB7-871A-4998-950C-C4AC7D08D704}" type="pres">
      <dgm:prSet presAssocID="{06107DDC-FD44-442A-9605-CDD18BA4528D}" presName="spaceRect" presStyleCnt="0"/>
      <dgm:spPr/>
    </dgm:pt>
    <dgm:pt modelId="{CA2E0341-A5D1-45DF-8054-0E3B4527841C}" type="pres">
      <dgm:prSet presAssocID="{06107DDC-FD44-442A-9605-CDD18BA4528D}" presName="textRect" presStyleLbl="revTx" presStyleIdx="0" presStyleCnt="3">
        <dgm:presLayoutVars>
          <dgm:chMax val="1"/>
          <dgm:chPref val="1"/>
        </dgm:presLayoutVars>
      </dgm:prSet>
      <dgm:spPr/>
    </dgm:pt>
    <dgm:pt modelId="{99ABCB64-AFA0-4D77-AEBE-77224E54C198}" type="pres">
      <dgm:prSet presAssocID="{5CF2CA78-3B48-4C76-BD26-E2F27854A4EB}" presName="sibTrans" presStyleCnt="0"/>
      <dgm:spPr/>
    </dgm:pt>
    <dgm:pt modelId="{5D1ED9D0-F143-479E-93A6-F50198473C3C}" type="pres">
      <dgm:prSet presAssocID="{3C93DC04-15DC-45BC-84F0-2CDE7672A2AC}" presName="compNode" presStyleCnt="0"/>
      <dgm:spPr/>
    </dgm:pt>
    <dgm:pt modelId="{90118CE9-24FA-4691-8B0D-CA4547302156}" type="pres">
      <dgm:prSet presAssocID="{3C93DC04-15DC-45BC-84F0-2CDE7672A2AC}" presName="iconBgRect" presStyleLbl="bgShp" presStyleIdx="1" presStyleCnt="3"/>
      <dgm:spPr/>
    </dgm:pt>
    <dgm:pt modelId="{5B484E8C-DCBB-47B0-AAD2-3925D0A11F9A}" type="pres">
      <dgm:prSet presAssocID="{3C93DC04-15DC-45BC-84F0-2CDE7672A2A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unny Face Outline"/>
        </a:ext>
      </dgm:extLst>
    </dgm:pt>
    <dgm:pt modelId="{1BF932CE-5623-4D59-9053-8C8ABD880D9C}" type="pres">
      <dgm:prSet presAssocID="{3C93DC04-15DC-45BC-84F0-2CDE7672A2AC}" presName="spaceRect" presStyleCnt="0"/>
      <dgm:spPr/>
    </dgm:pt>
    <dgm:pt modelId="{A4D1B097-4387-49AE-AA1F-C6BD49ED0BB3}" type="pres">
      <dgm:prSet presAssocID="{3C93DC04-15DC-45BC-84F0-2CDE7672A2AC}" presName="textRect" presStyleLbl="revTx" presStyleIdx="1" presStyleCnt="3">
        <dgm:presLayoutVars>
          <dgm:chMax val="1"/>
          <dgm:chPref val="1"/>
        </dgm:presLayoutVars>
      </dgm:prSet>
      <dgm:spPr/>
    </dgm:pt>
    <dgm:pt modelId="{EDE086E2-000C-4C92-9F09-11E62F533A82}" type="pres">
      <dgm:prSet presAssocID="{072CCB23-8A0D-4B41-B4B2-96207342309C}" presName="sibTrans" presStyleCnt="0"/>
      <dgm:spPr/>
    </dgm:pt>
    <dgm:pt modelId="{E0545A06-DDE3-4384-AD41-8EF731489723}" type="pres">
      <dgm:prSet presAssocID="{CE027F1A-5234-4AE8-9C68-D2E198952EBA}" presName="compNode" presStyleCnt="0"/>
      <dgm:spPr/>
    </dgm:pt>
    <dgm:pt modelId="{7DAFF4C8-0DBA-4319-918B-51FC6C101516}" type="pres">
      <dgm:prSet presAssocID="{CE027F1A-5234-4AE8-9C68-D2E198952EBA}" presName="iconBgRect" presStyleLbl="bgShp" presStyleIdx="2" presStyleCnt="3"/>
      <dgm:spPr/>
    </dgm:pt>
    <dgm:pt modelId="{25757B90-5C02-4942-B9CC-2DBC53017B37}" type="pres">
      <dgm:prSet presAssocID="{CE027F1A-5234-4AE8-9C68-D2E198952EB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nake"/>
        </a:ext>
      </dgm:extLst>
    </dgm:pt>
    <dgm:pt modelId="{1FB2AC91-47B7-495E-8253-DDDEDBD0AC1B}" type="pres">
      <dgm:prSet presAssocID="{CE027F1A-5234-4AE8-9C68-D2E198952EBA}" presName="spaceRect" presStyleCnt="0"/>
      <dgm:spPr/>
    </dgm:pt>
    <dgm:pt modelId="{AFEE79D4-E79C-4675-922F-E5D1F5922DC5}" type="pres">
      <dgm:prSet presAssocID="{CE027F1A-5234-4AE8-9C68-D2E198952EBA}" presName="textRect" presStyleLbl="revTx" presStyleIdx="2" presStyleCnt="3">
        <dgm:presLayoutVars>
          <dgm:chMax val="1"/>
          <dgm:chPref val="1"/>
        </dgm:presLayoutVars>
      </dgm:prSet>
      <dgm:spPr/>
    </dgm:pt>
  </dgm:ptLst>
  <dgm:cxnLst>
    <dgm:cxn modelId="{9D6F8919-7FEA-4801-A7E1-E22240709811}" srcId="{A451B5BA-986A-48D9-A90C-48A77B4BC41A}" destId="{3C93DC04-15DC-45BC-84F0-2CDE7672A2AC}" srcOrd="1" destOrd="0" parTransId="{42F53483-87D9-48A6-B1F9-BBA8027B5326}" sibTransId="{072CCB23-8A0D-4B41-B4B2-96207342309C}"/>
    <dgm:cxn modelId="{B7051260-4FD5-4F94-B9C0-ED7B91C7BD88}" srcId="{A451B5BA-986A-48D9-A90C-48A77B4BC41A}" destId="{CE027F1A-5234-4AE8-9C68-D2E198952EBA}" srcOrd="2" destOrd="0" parTransId="{C793BBEE-B15A-4DE0-B830-3AA5CAA851E6}" sibTransId="{6ABE0550-04E5-48F9-9779-C8168CD6B5CA}"/>
    <dgm:cxn modelId="{F8260481-8826-450B-987C-B70AFEED1A16}" type="presOf" srcId="{A451B5BA-986A-48D9-A90C-48A77B4BC41A}" destId="{1B0401E4-B859-4DB6-9481-F28468E9D206}" srcOrd="0" destOrd="0" presId="urn:microsoft.com/office/officeart/2018/5/layout/IconCircleLabelList"/>
    <dgm:cxn modelId="{3262D68F-D510-4742-92E9-82E9222D27CA}" type="presOf" srcId="{CE027F1A-5234-4AE8-9C68-D2E198952EBA}" destId="{AFEE79D4-E79C-4675-922F-E5D1F5922DC5}" srcOrd="0" destOrd="0" presId="urn:microsoft.com/office/officeart/2018/5/layout/IconCircleLabelList"/>
    <dgm:cxn modelId="{F143C7B6-AEB7-48CF-A663-3207E8848592}" srcId="{A451B5BA-986A-48D9-A90C-48A77B4BC41A}" destId="{06107DDC-FD44-442A-9605-CDD18BA4528D}" srcOrd="0" destOrd="0" parTransId="{060928AC-D744-4B49-8424-8FB47DA8F40F}" sibTransId="{5CF2CA78-3B48-4C76-BD26-E2F27854A4EB}"/>
    <dgm:cxn modelId="{5DB13AC0-A3B5-41B7-971A-AD56C3A7481B}" type="presOf" srcId="{06107DDC-FD44-442A-9605-CDD18BA4528D}" destId="{CA2E0341-A5D1-45DF-8054-0E3B4527841C}" srcOrd="0" destOrd="0" presId="urn:microsoft.com/office/officeart/2018/5/layout/IconCircleLabelList"/>
    <dgm:cxn modelId="{55D12DEB-D95C-46E3-ACE3-C8D256738289}" type="presOf" srcId="{3C93DC04-15DC-45BC-84F0-2CDE7672A2AC}" destId="{A4D1B097-4387-49AE-AA1F-C6BD49ED0BB3}" srcOrd="0" destOrd="0" presId="urn:microsoft.com/office/officeart/2018/5/layout/IconCircleLabelList"/>
    <dgm:cxn modelId="{89206DF7-5AAB-4538-BF41-A5F2DF9C1D5F}" type="presParOf" srcId="{1B0401E4-B859-4DB6-9481-F28468E9D206}" destId="{8293B3AD-6C68-4D7C-AD5D-D1F25DE537E7}" srcOrd="0" destOrd="0" presId="urn:microsoft.com/office/officeart/2018/5/layout/IconCircleLabelList"/>
    <dgm:cxn modelId="{38A26D8A-C225-40E0-ADE2-3A95AE6633C7}" type="presParOf" srcId="{8293B3AD-6C68-4D7C-AD5D-D1F25DE537E7}" destId="{A5F164F8-CC7A-42AF-B4D5-3F484EF407FC}" srcOrd="0" destOrd="0" presId="urn:microsoft.com/office/officeart/2018/5/layout/IconCircleLabelList"/>
    <dgm:cxn modelId="{833A4E31-0F06-43A8-B5E0-3616B5E94E52}" type="presParOf" srcId="{8293B3AD-6C68-4D7C-AD5D-D1F25DE537E7}" destId="{AADE05B8-DF7D-455B-8121-99A26013FEB1}" srcOrd="1" destOrd="0" presId="urn:microsoft.com/office/officeart/2018/5/layout/IconCircleLabelList"/>
    <dgm:cxn modelId="{26717C36-4D6D-41B2-B4CE-2FD831B441E0}" type="presParOf" srcId="{8293B3AD-6C68-4D7C-AD5D-D1F25DE537E7}" destId="{311AFAB7-871A-4998-950C-C4AC7D08D704}" srcOrd="2" destOrd="0" presId="urn:microsoft.com/office/officeart/2018/5/layout/IconCircleLabelList"/>
    <dgm:cxn modelId="{E1E02D49-9B19-4DC9-8A69-7F7F28E3549E}" type="presParOf" srcId="{8293B3AD-6C68-4D7C-AD5D-D1F25DE537E7}" destId="{CA2E0341-A5D1-45DF-8054-0E3B4527841C}" srcOrd="3" destOrd="0" presId="urn:microsoft.com/office/officeart/2018/5/layout/IconCircleLabelList"/>
    <dgm:cxn modelId="{698295AD-750A-452D-AF73-1B4402FC9BF8}" type="presParOf" srcId="{1B0401E4-B859-4DB6-9481-F28468E9D206}" destId="{99ABCB64-AFA0-4D77-AEBE-77224E54C198}" srcOrd="1" destOrd="0" presId="urn:microsoft.com/office/officeart/2018/5/layout/IconCircleLabelList"/>
    <dgm:cxn modelId="{FFB57CF9-2DFF-4A5F-A2D3-C8FD96CF6E82}" type="presParOf" srcId="{1B0401E4-B859-4DB6-9481-F28468E9D206}" destId="{5D1ED9D0-F143-479E-93A6-F50198473C3C}" srcOrd="2" destOrd="0" presId="urn:microsoft.com/office/officeart/2018/5/layout/IconCircleLabelList"/>
    <dgm:cxn modelId="{61A0D51C-E3A0-411A-A99A-20A838C516A5}" type="presParOf" srcId="{5D1ED9D0-F143-479E-93A6-F50198473C3C}" destId="{90118CE9-24FA-4691-8B0D-CA4547302156}" srcOrd="0" destOrd="0" presId="urn:microsoft.com/office/officeart/2018/5/layout/IconCircleLabelList"/>
    <dgm:cxn modelId="{94AED767-7E29-4084-91B4-D9432A9F9650}" type="presParOf" srcId="{5D1ED9D0-F143-479E-93A6-F50198473C3C}" destId="{5B484E8C-DCBB-47B0-AAD2-3925D0A11F9A}" srcOrd="1" destOrd="0" presId="urn:microsoft.com/office/officeart/2018/5/layout/IconCircleLabelList"/>
    <dgm:cxn modelId="{035A62C8-07D5-4471-B3D3-BEF159187305}" type="presParOf" srcId="{5D1ED9D0-F143-479E-93A6-F50198473C3C}" destId="{1BF932CE-5623-4D59-9053-8C8ABD880D9C}" srcOrd="2" destOrd="0" presId="urn:microsoft.com/office/officeart/2018/5/layout/IconCircleLabelList"/>
    <dgm:cxn modelId="{63CCE640-5C0F-4F9C-BAFE-C9E61042836D}" type="presParOf" srcId="{5D1ED9D0-F143-479E-93A6-F50198473C3C}" destId="{A4D1B097-4387-49AE-AA1F-C6BD49ED0BB3}" srcOrd="3" destOrd="0" presId="urn:microsoft.com/office/officeart/2018/5/layout/IconCircleLabelList"/>
    <dgm:cxn modelId="{5B970D4D-1820-476C-9636-5B54593CE49B}" type="presParOf" srcId="{1B0401E4-B859-4DB6-9481-F28468E9D206}" destId="{EDE086E2-000C-4C92-9F09-11E62F533A82}" srcOrd="3" destOrd="0" presId="urn:microsoft.com/office/officeart/2018/5/layout/IconCircleLabelList"/>
    <dgm:cxn modelId="{F9C40A4B-AE32-4C7E-BBE8-4A48EB651D6D}" type="presParOf" srcId="{1B0401E4-B859-4DB6-9481-F28468E9D206}" destId="{E0545A06-DDE3-4384-AD41-8EF731489723}" srcOrd="4" destOrd="0" presId="urn:microsoft.com/office/officeart/2018/5/layout/IconCircleLabelList"/>
    <dgm:cxn modelId="{2C3C6EB9-CEEC-41B2-B1C1-3E3503E1A39B}" type="presParOf" srcId="{E0545A06-DDE3-4384-AD41-8EF731489723}" destId="{7DAFF4C8-0DBA-4319-918B-51FC6C101516}" srcOrd="0" destOrd="0" presId="urn:microsoft.com/office/officeart/2018/5/layout/IconCircleLabelList"/>
    <dgm:cxn modelId="{759D1AF7-1C51-40CE-92CB-F55C7BC82B8D}" type="presParOf" srcId="{E0545A06-DDE3-4384-AD41-8EF731489723}" destId="{25757B90-5C02-4942-B9CC-2DBC53017B37}" srcOrd="1" destOrd="0" presId="urn:microsoft.com/office/officeart/2018/5/layout/IconCircleLabelList"/>
    <dgm:cxn modelId="{773ECB62-540E-4D03-800C-06C71D904FB6}" type="presParOf" srcId="{E0545A06-DDE3-4384-AD41-8EF731489723}" destId="{1FB2AC91-47B7-495E-8253-DDDEDBD0AC1B}" srcOrd="2" destOrd="0" presId="urn:microsoft.com/office/officeart/2018/5/layout/IconCircleLabelList"/>
    <dgm:cxn modelId="{1FAC803C-3BEA-476A-9991-B67BAD85E09C}" type="presParOf" srcId="{E0545A06-DDE3-4384-AD41-8EF731489723}" destId="{AFEE79D4-E79C-4675-922F-E5D1F5922DC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DA5BD9-8706-4676-B4CF-6CE0FF87263B}"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F7B682A-732F-4AB8-912B-D6BDCFD7DF37}">
      <dgm:prSet/>
      <dgm:spPr/>
      <dgm:t>
        <a:bodyPr/>
        <a:lstStyle/>
        <a:p>
          <a:pPr rtl="0"/>
          <a:r>
            <a:rPr lang="en-US" dirty="0"/>
            <a:t>Learn</a:t>
          </a:r>
          <a:r>
            <a:rPr lang="en-US" dirty="0">
              <a:latin typeface="Rockwell Nova Light"/>
            </a:rPr>
            <a:t> about Jeanne Manford. </a:t>
          </a:r>
          <a:endParaRPr lang="en-US" dirty="0"/>
        </a:p>
      </dgm:t>
    </dgm:pt>
    <dgm:pt modelId="{AFBA18DF-B5CB-4C3F-883A-A2F2C66D91C7}" type="parTrans" cxnId="{5C94FF00-3F95-4D45-9F51-B774657165AC}">
      <dgm:prSet/>
      <dgm:spPr/>
      <dgm:t>
        <a:bodyPr/>
        <a:lstStyle/>
        <a:p>
          <a:endParaRPr lang="en-US"/>
        </a:p>
      </dgm:t>
    </dgm:pt>
    <dgm:pt modelId="{5DCD153A-B4CA-484A-882D-FE2F698BCB7D}" type="sibTrans" cxnId="{5C94FF00-3F95-4D45-9F51-B774657165AC}">
      <dgm:prSet/>
      <dgm:spPr/>
      <dgm:t>
        <a:bodyPr/>
        <a:lstStyle/>
        <a:p>
          <a:endParaRPr lang="en-US"/>
        </a:p>
      </dgm:t>
    </dgm:pt>
    <dgm:pt modelId="{BFC066CA-2AD5-4557-BE04-99959EF38650}">
      <dgm:prSet/>
      <dgm:spPr/>
      <dgm:t>
        <a:bodyPr/>
        <a:lstStyle/>
        <a:p>
          <a:pPr rtl="0"/>
          <a:r>
            <a:rPr lang="en-US" dirty="0"/>
            <a:t>Discuss</a:t>
          </a:r>
          <a:r>
            <a:rPr lang="en-US" dirty="0">
              <a:latin typeface="Rockwell Nova Light"/>
            </a:rPr>
            <a:t> Jeanne Manford's contributions to the LGBTQ+ community. </a:t>
          </a:r>
          <a:endParaRPr lang="en-US" dirty="0"/>
        </a:p>
      </dgm:t>
    </dgm:pt>
    <dgm:pt modelId="{6B216CAF-9D80-4ADE-8CF9-ADD92176C4A4}" type="parTrans" cxnId="{ECED14A3-1AE0-4741-A6E8-BFC1FC753A59}">
      <dgm:prSet/>
      <dgm:spPr/>
      <dgm:t>
        <a:bodyPr/>
        <a:lstStyle/>
        <a:p>
          <a:endParaRPr lang="en-US"/>
        </a:p>
      </dgm:t>
    </dgm:pt>
    <dgm:pt modelId="{ABD70D7B-C0D4-40C6-9098-AE5221A4FBF5}" type="sibTrans" cxnId="{ECED14A3-1AE0-4741-A6E8-BFC1FC753A59}">
      <dgm:prSet/>
      <dgm:spPr/>
      <dgm:t>
        <a:bodyPr/>
        <a:lstStyle/>
        <a:p>
          <a:endParaRPr lang="en-US"/>
        </a:p>
      </dgm:t>
    </dgm:pt>
    <dgm:pt modelId="{9B56D391-CABC-4F5A-99BF-F5B842F26793}">
      <dgm:prSet/>
      <dgm:spPr/>
      <dgm:t>
        <a:bodyPr/>
        <a:lstStyle/>
        <a:p>
          <a:pPr rtl="0"/>
          <a:r>
            <a:rPr lang="en-US" dirty="0"/>
            <a:t>Reflect</a:t>
          </a:r>
          <a:r>
            <a:rPr lang="en-US" dirty="0">
              <a:latin typeface="Rockwell Nova Light"/>
            </a:rPr>
            <a:t> on what it means to have the support of grown-ups in your life. </a:t>
          </a:r>
          <a:endParaRPr lang="en-US" dirty="0"/>
        </a:p>
      </dgm:t>
    </dgm:pt>
    <dgm:pt modelId="{E13C6DBD-3AD0-4C22-979F-1D6E4E074BEC}" type="parTrans" cxnId="{41E3F780-1061-481E-B4D2-AAB5B9B2BD5F}">
      <dgm:prSet/>
      <dgm:spPr/>
      <dgm:t>
        <a:bodyPr/>
        <a:lstStyle/>
        <a:p>
          <a:endParaRPr lang="en-US"/>
        </a:p>
      </dgm:t>
    </dgm:pt>
    <dgm:pt modelId="{D71C1323-358D-4375-ACCA-13BC9EFDA76F}" type="sibTrans" cxnId="{41E3F780-1061-481E-B4D2-AAB5B9B2BD5F}">
      <dgm:prSet/>
      <dgm:spPr/>
      <dgm:t>
        <a:bodyPr/>
        <a:lstStyle/>
        <a:p>
          <a:endParaRPr lang="en-US"/>
        </a:p>
      </dgm:t>
    </dgm:pt>
    <dgm:pt modelId="{7BB132C9-1DF2-47AA-B77E-09B226916A70}" type="pres">
      <dgm:prSet presAssocID="{95DA5BD9-8706-4676-B4CF-6CE0FF87263B}" presName="root" presStyleCnt="0">
        <dgm:presLayoutVars>
          <dgm:dir/>
          <dgm:resizeHandles val="exact"/>
        </dgm:presLayoutVars>
      </dgm:prSet>
      <dgm:spPr/>
    </dgm:pt>
    <dgm:pt modelId="{0FD49C31-BE34-450C-A2C8-CF7764E3C1E6}" type="pres">
      <dgm:prSet presAssocID="{1F7B682A-732F-4AB8-912B-D6BDCFD7DF37}" presName="compNode" presStyleCnt="0"/>
      <dgm:spPr/>
    </dgm:pt>
    <dgm:pt modelId="{FF5AE53F-7BAE-4334-A989-957A6CACDF8A}" type="pres">
      <dgm:prSet presAssocID="{1F7B682A-732F-4AB8-912B-D6BDCFD7DF37}" presName="bgRect" presStyleLbl="bgShp" presStyleIdx="0" presStyleCnt="3"/>
      <dgm:spPr/>
    </dgm:pt>
    <dgm:pt modelId="{90DBDF2B-E45D-4587-B4FC-A7AD90AAE582}" type="pres">
      <dgm:prSet presAssocID="{1F7B682A-732F-4AB8-912B-D6BDCFD7DF3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BD8DDF6B-B7F0-4A06-B9A8-72772C7C0AF5}" type="pres">
      <dgm:prSet presAssocID="{1F7B682A-732F-4AB8-912B-D6BDCFD7DF37}" presName="spaceRect" presStyleCnt="0"/>
      <dgm:spPr/>
    </dgm:pt>
    <dgm:pt modelId="{C29B5276-3E8E-4741-9AC2-C82FFEBDAAD2}" type="pres">
      <dgm:prSet presAssocID="{1F7B682A-732F-4AB8-912B-D6BDCFD7DF37}" presName="parTx" presStyleLbl="revTx" presStyleIdx="0" presStyleCnt="3">
        <dgm:presLayoutVars>
          <dgm:chMax val="0"/>
          <dgm:chPref val="0"/>
        </dgm:presLayoutVars>
      </dgm:prSet>
      <dgm:spPr/>
    </dgm:pt>
    <dgm:pt modelId="{4FAA86E2-E8DA-43F9-B5E3-641D867DF4B5}" type="pres">
      <dgm:prSet presAssocID="{5DCD153A-B4CA-484A-882D-FE2F698BCB7D}" presName="sibTrans" presStyleCnt="0"/>
      <dgm:spPr/>
    </dgm:pt>
    <dgm:pt modelId="{DDA341BD-C582-4009-B2BB-AC9EC7C635AE}" type="pres">
      <dgm:prSet presAssocID="{BFC066CA-2AD5-4557-BE04-99959EF38650}" presName="compNode" presStyleCnt="0"/>
      <dgm:spPr/>
    </dgm:pt>
    <dgm:pt modelId="{E83AC7B3-E75D-421D-BD62-113615D3924E}" type="pres">
      <dgm:prSet presAssocID="{BFC066CA-2AD5-4557-BE04-99959EF38650}" presName="bgRect" presStyleLbl="bgShp" presStyleIdx="1" presStyleCnt="3"/>
      <dgm:spPr/>
    </dgm:pt>
    <dgm:pt modelId="{A814137E-A457-407B-8E31-DA435D68A5AB}" type="pres">
      <dgm:prSet presAssocID="{BFC066CA-2AD5-4557-BE04-99959EF3865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6AB8864E-84E6-4A96-8CD2-7B92DECD448C}" type="pres">
      <dgm:prSet presAssocID="{BFC066CA-2AD5-4557-BE04-99959EF38650}" presName="spaceRect" presStyleCnt="0"/>
      <dgm:spPr/>
    </dgm:pt>
    <dgm:pt modelId="{E119E429-ED1D-43D1-A0C3-999CC118442F}" type="pres">
      <dgm:prSet presAssocID="{BFC066CA-2AD5-4557-BE04-99959EF38650}" presName="parTx" presStyleLbl="revTx" presStyleIdx="1" presStyleCnt="3">
        <dgm:presLayoutVars>
          <dgm:chMax val="0"/>
          <dgm:chPref val="0"/>
        </dgm:presLayoutVars>
      </dgm:prSet>
      <dgm:spPr/>
    </dgm:pt>
    <dgm:pt modelId="{99F7536C-C811-4735-B5DD-811E0786396C}" type="pres">
      <dgm:prSet presAssocID="{ABD70D7B-C0D4-40C6-9098-AE5221A4FBF5}" presName="sibTrans" presStyleCnt="0"/>
      <dgm:spPr/>
    </dgm:pt>
    <dgm:pt modelId="{DB90E7BA-C2E7-4C1B-A807-F59B576D5048}" type="pres">
      <dgm:prSet presAssocID="{9B56D391-CABC-4F5A-99BF-F5B842F26793}" presName="compNode" presStyleCnt="0"/>
      <dgm:spPr/>
    </dgm:pt>
    <dgm:pt modelId="{8573F313-1832-469F-B4D9-10C7953628D4}" type="pres">
      <dgm:prSet presAssocID="{9B56D391-CABC-4F5A-99BF-F5B842F26793}" presName="bgRect" presStyleLbl="bgShp" presStyleIdx="2" presStyleCnt="3"/>
      <dgm:spPr/>
    </dgm:pt>
    <dgm:pt modelId="{86AEDA0D-407B-4C7D-B2D4-E1793C6FF5A5}" type="pres">
      <dgm:prSet presAssocID="{9B56D391-CABC-4F5A-99BF-F5B842F2679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2930E255-8420-47D7-82B9-0EE59E830BFC}" type="pres">
      <dgm:prSet presAssocID="{9B56D391-CABC-4F5A-99BF-F5B842F26793}" presName="spaceRect" presStyleCnt="0"/>
      <dgm:spPr/>
    </dgm:pt>
    <dgm:pt modelId="{F877AC55-8B0C-4B48-A254-806F1DE7280D}" type="pres">
      <dgm:prSet presAssocID="{9B56D391-CABC-4F5A-99BF-F5B842F26793}" presName="parTx" presStyleLbl="revTx" presStyleIdx="2" presStyleCnt="3">
        <dgm:presLayoutVars>
          <dgm:chMax val="0"/>
          <dgm:chPref val="0"/>
        </dgm:presLayoutVars>
      </dgm:prSet>
      <dgm:spPr/>
    </dgm:pt>
  </dgm:ptLst>
  <dgm:cxnLst>
    <dgm:cxn modelId="{5C94FF00-3F95-4D45-9F51-B774657165AC}" srcId="{95DA5BD9-8706-4676-B4CF-6CE0FF87263B}" destId="{1F7B682A-732F-4AB8-912B-D6BDCFD7DF37}" srcOrd="0" destOrd="0" parTransId="{AFBA18DF-B5CB-4C3F-883A-A2F2C66D91C7}" sibTransId="{5DCD153A-B4CA-484A-882D-FE2F698BCB7D}"/>
    <dgm:cxn modelId="{0027F462-FD51-4497-A00E-9ED393AF17CB}" type="presOf" srcId="{95DA5BD9-8706-4676-B4CF-6CE0FF87263B}" destId="{7BB132C9-1DF2-47AA-B77E-09B226916A70}" srcOrd="0" destOrd="0" presId="urn:microsoft.com/office/officeart/2018/2/layout/IconVerticalSolidList"/>
    <dgm:cxn modelId="{99AEF672-38D8-489F-B27A-C2C2A1FB009E}" type="presOf" srcId="{9B56D391-CABC-4F5A-99BF-F5B842F26793}" destId="{F877AC55-8B0C-4B48-A254-806F1DE7280D}" srcOrd="0" destOrd="0" presId="urn:microsoft.com/office/officeart/2018/2/layout/IconVerticalSolidList"/>
    <dgm:cxn modelId="{41E3F780-1061-481E-B4D2-AAB5B9B2BD5F}" srcId="{95DA5BD9-8706-4676-B4CF-6CE0FF87263B}" destId="{9B56D391-CABC-4F5A-99BF-F5B842F26793}" srcOrd="2" destOrd="0" parTransId="{E13C6DBD-3AD0-4C22-979F-1D6E4E074BEC}" sibTransId="{D71C1323-358D-4375-ACCA-13BC9EFDA76F}"/>
    <dgm:cxn modelId="{6C9D0689-8FB9-46E6-8FEC-E1FFA8ED6DE7}" type="presOf" srcId="{1F7B682A-732F-4AB8-912B-D6BDCFD7DF37}" destId="{C29B5276-3E8E-4741-9AC2-C82FFEBDAAD2}" srcOrd="0" destOrd="0" presId="urn:microsoft.com/office/officeart/2018/2/layout/IconVerticalSolidList"/>
    <dgm:cxn modelId="{ECED14A3-1AE0-4741-A6E8-BFC1FC753A59}" srcId="{95DA5BD9-8706-4676-B4CF-6CE0FF87263B}" destId="{BFC066CA-2AD5-4557-BE04-99959EF38650}" srcOrd="1" destOrd="0" parTransId="{6B216CAF-9D80-4ADE-8CF9-ADD92176C4A4}" sibTransId="{ABD70D7B-C0D4-40C6-9098-AE5221A4FBF5}"/>
    <dgm:cxn modelId="{EDCBA5DD-CE30-4610-8570-C93A1F3AD09F}" type="presOf" srcId="{BFC066CA-2AD5-4557-BE04-99959EF38650}" destId="{E119E429-ED1D-43D1-A0C3-999CC118442F}" srcOrd="0" destOrd="0" presId="urn:microsoft.com/office/officeart/2018/2/layout/IconVerticalSolidList"/>
    <dgm:cxn modelId="{9839E6B8-54E9-4700-90BF-B15F3DAB102B}" type="presParOf" srcId="{7BB132C9-1DF2-47AA-B77E-09B226916A70}" destId="{0FD49C31-BE34-450C-A2C8-CF7764E3C1E6}" srcOrd="0" destOrd="0" presId="urn:microsoft.com/office/officeart/2018/2/layout/IconVerticalSolidList"/>
    <dgm:cxn modelId="{C4CBEE54-FB2B-42F6-9E02-8D5FCD2223C7}" type="presParOf" srcId="{0FD49C31-BE34-450C-A2C8-CF7764E3C1E6}" destId="{FF5AE53F-7BAE-4334-A989-957A6CACDF8A}" srcOrd="0" destOrd="0" presId="urn:microsoft.com/office/officeart/2018/2/layout/IconVerticalSolidList"/>
    <dgm:cxn modelId="{FD65FCF4-3B84-4755-B82F-A3E2958CB697}" type="presParOf" srcId="{0FD49C31-BE34-450C-A2C8-CF7764E3C1E6}" destId="{90DBDF2B-E45D-4587-B4FC-A7AD90AAE582}" srcOrd="1" destOrd="0" presId="urn:microsoft.com/office/officeart/2018/2/layout/IconVerticalSolidList"/>
    <dgm:cxn modelId="{0B2C67F2-EA74-4619-9697-3CC8534FF189}" type="presParOf" srcId="{0FD49C31-BE34-450C-A2C8-CF7764E3C1E6}" destId="{BD8DDF6B-B7F0-4A06-B9A8-72772C7C0AF5}" srcOrd="2" destOrd="0" presId="urn:microsoft.com/office/officeart/2018/2/layout/IconVerticalSolidList"/>
    <dgm:cxn modelId="{F992A3C1-D46E-4616-9A58-15D0C269B85E}" type="presParOf" srcId="{0FD49C31-BE34-450C-A2C8-CF7764E3C1E6}" destId="{C29B5276-3E8E-4741-9AC2-C82FFEBDAAD2}" srcOrd="3" destOrd="0" presId="urn:microsoft.com/office/officeart/2018/2/layout/IconVerticalSolidList"/>
    <dgm:cxn modelId="{A298D691-C2D1-4EFD-A2B3-016A7601AFC2}" type="presParOf" srcId="{7BB132C9-1DF2-47AA-B77E-09B226916A70}" destId="{4FAA86E2-E8DA-43F9-B5E3-641D867DF4B5}" srcOrd="1" destOrd="0" presId="urn:microsoft.com/office/officeart/2018/2/layout/IconVerticalSolidList"/>
    <dgm:cxn modelId="{988A43A3-704D-4F1B-8AD5-F54CE8CB2957}" type="presParOf" srcId="{7BB132C9-1DF2-47AA-B77E-09B226916A70}" destId="{DDA341BD-C582-4009-B2BB-AC9EC7C635AE}" srcOrd="2" destOrd="0" presId="urn:microsoft.com/office/officeart/2018/2/layout/IconVerticalSolidList"/>
    <dgm:cxn modelId="{7EB51825-8FB9-4869-9815-375A918BD235}" type="presParOf" srcId="{DDA341BD-C582-4009-B2BB-AC9EC7C635AE}" destId="{E83AC7B3-E75D-421D-BD62-113615D3924E}" srcOrd="0" destOrd="0" presId="urn:microsoft.com/office/officeart/2018/2/layout/IconVerticalSolidList"/>
    <dgm:cxn modelId="{B36AF35C-727B-447B-84ED-A55056BF81F6}" type="presParOf" srcId="{DDA341BD-C582-4009-B2BB-AC9EC7C635AE}" destId="{A814137E-A457-407B-8E31-DA435D68A5AB}" srcOrd="1" destOrd="0" presId="urn:microsoft.com/office/officeart/2018/2/layout/IconVerticalSolidList"/>
    <dgm:cxn modelId="{8CDDC34D-CE8F-4AAC-A7BB-710C0ABD4A30}" type="presParOf" srcId="{DDA341BD-C582-4009-B2BB-AC9EC7C635AE}" destId="{6AB8864E-84E6-4A96-8CD2-7B92DECD448C}" srcOrd="2" destOrd="0" presId="urn:microsoft.com/office/officeart/2018/2/layout/IconVerticalSolidList"/>
    <dgm:cxn modelId="{D017315A-1181-4E17-BC9A-415F1D445512}" type="presParOf" srcId="{DDA341BD-C582-4009-B2BB-AC9EC7C635AE}" destId="{E119E429-ED1D-43D1-A0C3-999CC118442F}" srcOrd="3" destOrd="0" presId="urn:microsoft.com/office/officeart/2018/2/layout/IconVerticalSolidList"/>
    <dgm:cxn modelId="{A64CFF95-1AFD-4C88-AF5A-2511B878F146}" type="presParOf" srcId="{7BB132C9-1DF2-47AA-B77E-09B226916A70}" destId="{99F7536C-C811-4735-B5DD-811E0786396C}" srcOrd="3" destOrd="0" presId="urn:microsoft.com/office/officeart/2018/2/layout/IconVerticalSolidList"/>
    <dgm:cxn modelId="{ACA29B7F-D77C-472E-8198-6C8809B2446E}" type="presParOf" srcId="{7BB132C9-1DF2-47AA-B77E-09B226916A70}" destId="{DB90E7BA-C2E7-4C1B-A807-F59B576D5048}" srcOrd="4" destOrd="0" presId="urn:microsoft.com/office/officeart/2018/2/layout/IconVerticalSolidList"/>
    <dgm:cxn modelId="{6B62AA60-E102-439D-8D7D-3EC2F91AB9D7}" type="presParOf" srcId="{DB90E7BA-C2E7-4C1B-A807-F59B576D5048}" destId="{8573F313-1832-469F-B4D9-10C7953628D4}" srcOrd="0" destOrd="0" presId="urn:microsoft.com/office/officeart/2018/2/layout/IconVerticalSolidList"/>
    <dgm:cxn modelId="{DDCA18E1-BFED-4BE1-94AC-09DABF65C6A4}" type="presParOf" srcId="{DB90E7BA-C2E7-4C1B-A807-F59B576D5048}" destId="{86AEDA0D-407B-4C7D-B2D4-E1793C6FF5A5}" srcOrd="1" destOrd="0" presId="urn:microsoft.com/office/officeart/2018/2/layout/IconVerticalSolidList"/>
    <dgm:cxn modelId="{61475A34-6697-4B2D-9C0B-E69A28E5AC3A}" type="presParOf" srcId="{DB90E7BA-C2E7-4C1B-A807-F59B576D5048}" destId="{2930E255-8420-47D7-82B9-0EE59E830BFC}" srcOrd="2" destOrd="0" presId="urn:microsoft.com/office/officeart/2018/2/layout/IconVerticalSolidList"/>
    <dgm:cxn modelId="{007D7EE5-FA89-4CB6-8F00-5B772A33E085}" type="presParOf" srcId="{DB90E7BA-C2E7-4C1B-A807-F59B576D5048}" destId="{F877AC55-8B0C-4B48-A254-806F1DE7280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5C4005-1100-4FD6-92CF-14C3611ED77E}" type="doc">
      <dgm:prSet loTypeId="urn:microsoft.com/office/officeart/2005/8/layout/vProcess5" loCatId="process" qsTypeId="urn:microsoft.com/office/officeart/2005/8/quickstyle/simple4" qsCatId="simple" csTypeId="urn:microsoft.com/office/officeart/2005/8/colors/colorful5" csCatId="colorful"/>
      <dgm:spPr/>
      <dgm:t>
        <a:bodyPr/>
        <a:lstStyle/>
        <a:p>
          <a:endParaRPr lang="en-US"/>
        </a:p>
      </dgm:t>
    </dgm:pt>
    <dgm:pt modelId="{717CCAF5-F072-4DC7-B67E-1EEE5DB5C97A}">
      <dgm:prSet/>
      <dgm:spPr/>
      <dgm:t>
        <a:bodyPr/>
        <a:lstStyle/>
        <a:p>
          <a:r>
            <a:rPr lang="en-US"/>
            <a:t>Jeanne Manford was born in 1920 in New York. </a:t>
          </a:r>
        </a:p>
      </dgm:t>
    </dgm:pt>
    <dgm:pt modelId="{5F9C44E1-E378-4484-B4DB-DC4B6F48EFF2}" type="parTrans" cxnId="{2B6A746A-16CA-4A64-A9F7-F530626F6C2E}">
      <dgm:prSet/>
      <dgm:spPr/>
      <dgm:t>
        <a:bodyPr/>
        <a:lstStyle/>
        <a:p>
          <a:endParaRPr lang="en-US"/>
        </a:p>
      </dgm:t>
    </dgm:pt>
    <dgm:pt modelId="{1C728A89-C2DC-4E28-87ED-B27CD0BFBBDA}" type="sibTrans" cxnId="{2B6A746A-16CA-4A64-A9F7-F530626F6C2E}">
      <dgm:prSet/>
      <dgm:spPr/>
      <dgm:t>
        <a:bodyPr/>
        <a:lstStyle/>
        <a:p>
          <a:endParaRPr lang="en-US"/>
        </a:p>
      </dgm:t>
    </dgm:pt>
    <dgm:pt modelId="{E4943A34-66BA-4FF9-83E2-6762DF851F59}">
      <dgm:prSet/>
      <dgm:spPr/>
      <dgm:t>
        <a:bodyPr/>
        <a:lstStyle/>
        <a:p>
          <a:r>
            <a:rPr lang="en-US"/>
            <a:t>Jeanne married Jules Manford and had 3 children. </a:t>
          </a:r>
        </a:p>
      </dgm:t>
    </dgm:pt>
    <dgm:pt modelId="{EB0F2D11-D2B0-4D3D-8E2A-CE59EB663F44}" type="parTrans" cxnId="{7784F3E6-87C2-42DD-9005-6FB645752DF5}">
      <dgm:prSet/>
      <dgm:spPr/>
      <dgm:t>
        <a:bodyPr/>
        <a:lstStyle/>
        <a:p>
          <a:endParaRPr lang="en-US"/>
        </a:p>
      </dgm:t>
    </dgm:pt>
    <dgm:pt modelId="{7A233F29-7319-4108-A3CD-F8F6B3F71446}" type="sibTrans" cxnId="{7784F3E6-87C2-42DD-9005-6FB645752DF5}">
      <dgm:prSet/>
      <dgm:spPr/>
      <dgm:t>
        <a:bodyPr/>
        <a:lstStyle/>
        <a:p>
          <a:endParaRPr lang="en-US"/>
        </a:p>
      </dgm:t>
    </dgm:pt>
    <dgm:pt modelId="{32BA5C90-E16E-4A9B-8BF8-6D887E9FE3C0}">
      <dgm:prSet/>
      <dgm:spPr/>
      <dgm:t>
        <a:bodyPr/>
        <a:lstStyle/>
        <a:p>
          <a:r>
            <a:rPr lang="en-US"/>
            <a:t>In her 30's, Jeanne went back to college and got her teaching degree. </a:t>
          </a:r>
        </a:p>
      </dgm:t>
    </dgm:pt>
    <dgm:pt modelId="{7C7391EE-633F-43FB-8650-A4EE8042C67C}" type="parTrans" cxnId="{B73102FD-34AA-4967-92FF-46D753DF9CD9}">
      <dgm:prSet/>
      <dgm:spPr/>
      <dgm:t>
        <a:bodyPr/>
        <a:lstStyle/>
        <a:p>
          <a:endParaRPr lang="en-US"/>
        </a:p>
      </dgm:t>
    </dgm:pt>
    <dgm:pt modelId="{2F3CA8E1-3BCE-452D-ABC4-57338129360B}" type="sibTrans" cxnId="{B73102FD-34AA-4967-92FF-46D753DF9CD9}">
      <dgm:prSet/>
      <dgm:spPr/>
      <dgm:t>
        <a:bodyPr/>
        <a:lstStyle/>
        <a:p>
          <a:endParaRPr lang="en-US"/>
        </a:p>
      </dgm:t>
    </dgm:pt>
    <dgm:pt modelId="{5F65B1DE-B34E-43C8-9BF3-8ABA60BEACBA}">
      <dgm:prSet/>
      <dgm:spPr/>
      <dgm:t>
        <a:bodyPr/>
        <a:lstStyle/>
        <a:p>
          <a:r>
            <a:rPr lang="en-US"/>
            <a:t>When she was 44 years old, Jeanne started working as an elementary school teacher in New York City. </a:t>
          </a:r>
        </a:p>
      </dgm:t>
    </dgm:pt>
    <dgm:pt modelId="{6D5416B2-B78F-4284-9E40-5F933788BBA1}" type="parTrans" cxnId="{AA38F48A-B12D-417D-9B2D-C8A377CF9A6F}">
      <dgm:prSet/>
      <dgm:spPr/>
      <dgm:t>
        <a:bodyPr/>
        <a:lstStyle/>
        <a:p>
          <a:endParaRPr lang="en-US"/>
        </a:p>
      </dgm:t>
    </dgm:pt>
    <dgm:pt modelId="{F72CDCB3-310C-45C6-9B28-58ECB3670F4F}" type="sibTrans" cxnId="{AA38F48A-B12D-417D-9B2D-C8A377CF9A6F}">
      <dgm:prSet/>
      <dgm:spPr/>
      <dgm:t>
        <a:bodyPr/>
        <a:lstStyle/>
        <a:p>
          <a:endParaRPr lang="en-US"/>
        </a:p>
      </dgm:t>
    </dgm:pt>
    <dgm:pt modelId="{47D250F8-EF49-4706-8E77-399C8048A43C}" type="pres">
      <dgm:prSet presAssocID="{9F5C4005-1100-4FD6-92CF-14C3611ED77E}" presName="outerComposite" presStyleCnt="0">
        <dgm:presLayoutVars>
          <dgm:chMax val="5"/>
          <dgm:dir/>
          <dgm:resizeHandles val="exact"/>
        </dgm:presLayoutVars>
      </dgm:prSet>
      <dgm:spPr/>
    </dgm:pt>
    <dgm:pt modelId="{103537E2-8321-4053-B1CF-8EF99A01D3DB}" type="pres">
      <dgm:prSet presAssocID="{9F5C4005-1100-4FD6-92CF-14C3611ED77E}" presName="dummyMaxCanvas" presStyleCnt="0">
        <dgm:presLayoutVars/>
      </dgm:prSet>
      <dgm:spPr/>
    </dgm:pt>
    <dgm:pt modelId="{B63CC9E8-97AB-491F-9485-A1008E82400F}" type="pres">
      <dgm:prSet presAssocID="{9F5C4005-1100-4FD6-92CF-14C3611ED77E}" presName="FourNodes_1" presStyleLbl="node1" presStyleIdx="0" presStyleCnt="4">
        <dgm:presLayoutVars>
          <dgm:bulletEnabled val="1"/>
        </dgm:presLayoutVars>
      </dgm:prSet>
      <dgm:spPr/>
    </dgm:pt>
    <dgm:pt modelId="{0B32F539-C12C-4BB8-8299-3E83466F3BDE}" type="pres">
      <dgm:prSet presAssocID="{9F5C4005-1100-4FD6-92CF-14C3611ED77E}" presName="FourNodes_2" presStyleLbl="node1" presStyleIdx="1" presStyleCnt="4">
        <dgm:presLayoutVars>
          <dgm:bulletEnabled val="1"/>
        </dgm:presLayoutVars>
      </dgm:prSet>
      <dgm:spPr/>
    </dgm:pt>
    <dgm:pt modelId="{55DF00AC-EE42-419F-B79E-64DF1E8FCE80}" type="pres">
      <dgm:prSet presAssocID="{9F5C4005-1100-4FD6-92CF-14C3611ED77E}" presName="FourNodes_3" presStyleLbl="node1" presStyleIdx="2" presStyleCnt="4">
        <dgm:presLayoutVars>
          <dgm:bulletEnabled val="1"/>
        </dgm:presLayoutVars>
      </dgm:prSet>
      <dgm:spPr/>
    </dgm:pt>
    <dgm:pt modelId="{B2C2EE23-8317-4935-A139-70322160A14B}" type="pres">
      <dgm:prSet presAssocID="{9F5C4005-1100-4FD6-92CF-14C3611ED77E}" presName="FourNodes_4" presStyleLbl="node1" presStyleIdx="3" presStyleCnt="4">
        <dgm:presLayoutVars>
          <dgm:bulletEnabled val="1"/>
        </dgm:presLayoutVars>
      </dgm:prSet>
      <dgm:spPr/>
    </dgm:pt>
    <dgm:pt modelId="{1BEE5149-13A3-4DDF-9229-59C119043162}" type="pres">
      <dgm:prSet presAssocID="{9F5C4005-1100-4FD6-92CF-14C3611ED77E}" presName="FourConn_1-2" presStyleLbl="fgAccFollowNode1" presStyleIdx="0" presStyleCnt="3">
        <dgm:presLayoutVars>
          <dgm:bulletEnabled val="1"/>
        </dgm:presLayoutVars>
      </dgm:prSet>
      <dgm:spPr/>
    </dgm:pt>
    <dgm:pt modelId="{0D850512-27B5-4FAF-83D6-E4191FF6E175}" type="pres">
      <dgm:prSet presAssocID="{9F5C4005-1100-4FD6-92CF-14C3611ED77E}" presName="FourConn_2-3" presStyleLbl="fgAccFollowNode1" presStyleIdx="1" presStyleCnt="3">
        <dgm:presLayoutVars>
          <dgm:bulletEnabled val="1"/>
        </dgm:presLayoutVars>
      </dgm:prSet>
      <dgm:spPr/>
    </dgm:pt>
    <dgm:pt modelId="{AA28527F-1239-49FC-A1BE-B48F20CD1D09}" type="pres">
      <dgm:prSet presAssocID="{9F5C4005-1100-4FD6-92CF-14C3611ED77E}" presName="FourConn_3-4" presStyleLbl="fgAccFollowNode1" presStyleIdx="2" presStyleCnt="3">
        <dgm:presLayoutVars>
          <dgm:bulletEnabled val="1"/>
        </dgm:presLayoutVars>
      </dgm:prSet>
      <dgm:spPr/>
    </dgm:pt>
    <dgm:pt modelId="{96EB8F94-9531-480A-8243-5ADC44BC5D53}" type="pres">
      <dgm:prSet presAssocID="{9F5C4005-1100-4FD6-92CF-14C3611ED77E}" presName="FourNodes_1_text" presStyleLbl="node1" presStyleIdx="3" presStyleCnt="4">
        <dgm:presLayoutVars>
          <dgm:bulletEnabled val="1"/>
        </dgm:presLayoutVars>
      </dgm:prSet>
      <dgm:spPr/>
    </dgm:pt>
    <dgm:pt modelId="{146F96B1-940D-4664-A570-4A2947DC032C}" type="pres">
      <dgm:prSet presAssocID="{9F5C4005-1100-4FD6-92CF-14C3611ED77E}" presName="FourNodes_2_text" presStyleLbl="node1" presStyleIdx="3" presStyleCnt="4">
        <dgm:presLayoutVars>
          <dgm:bulletEnabled val="1"/>
        </dgm:presLayoutVars>
      </dgm:prSet>
      <dgm:spPr/>
    </dgm:pt>
    <dgm:pt modelId="{B11AF989-7B6B-4002-88F5-FB5FF37E24D0}" type="pres">
      <dgm:prSet presAssocID="{9F5C4005-1100-4FD6-92CF-14C3611ED77E}" presName="FourNodes_3_text" presStyleLbl="node1" presStyleIdx="3" presStyleCnt="4">
        <dgm:presLayoutVars>
          <dgm:bulletEnabled val="1"/>
        </dgm:presLayoutVars>
      </dgm:prSet>
      <dgm:spPr/>
    </dgm:pt>
    <dgm:pt modelId="{457C310E-A39D-46CB-AFCD-6E561A57D2CE}" type="pres">
      <dgm:prSet presAssocID="{9F5C4005-1100-4FD6-92CF-14C3611ED77E}" presName="FourNodes_4_text" presStyleLbl="node1" presStyleIdx="3" presStyleCnt="4">
        <dgm:presLayoutVars>
          <dgm:bulletEnabled val="1"/>
        </dgm:presLayoutVars>
      </dgm:prSet>
      <dgm:spPr/>
    </dgm:pt>
  </dgm:ptLst>
  <dgm:cxnLst>
    <dgm:cxn modelId="{74854C18-D3CD-43A3-8796-58CC1F0D1D52}" type="presOf" srcId="{7A233F29-7319-4108-A3CD-F8F6B3F71446}" destId="{0D850512-27B5-4FAF-83D6-E4191FF6E175}" srcOrd="0" destOrd="0" presId="urn:microsoft.com/office/officeart/2005/8/layout/vProcess5"/>
    <dgm:cxn modelId="{BB6A811E-D471-414F-960A-FDCE25F3555A}" type="presOf" srcId="{32BA5C90-E16E-4A9B-8BF8-6D887E9FE3C0}" destId="{55DF00AC-EE42-419F-B79E-64DF1E8FCE80}" srcOrd="0" destOrd="0" presId="urn:microsoft.com/office/officeart/2005/8/layout/vProcess5"/>
    <dgm:cxn modelId="{0D47C836-F43A-4A31-A8CD-72FFCC85589E}" type="presOf" srcId="{2F3CA8E1-3BCE-452D-ABC4-57338129360B}" destId="{AA28527F-1239-49FC-A1BE-B48F20CD1D09}" srcOrd="0" destOrd="0" presId="urn:microsoft.com/office/officeart/2005/8/layout/vProcess5"/>
    <dgm:cxn modelId="{F3C1B13B-41B0-4D9A-B721-9D38F1ACFFCA}" type="presOf" srcId="{5F65B1DE-B34E-43C8-9BF3-8ABA60BEACBA}" destId="{B2C2EE23-8317-4935-A139-70322160A14B}" srcOrd="0" destOrd="0" presId="urn:microsoft.com/office/officeart/2005/8/layout/vProcess5"/>
    <dgm:cxn modelId="{6E1BF552-C9DF-4F98-ADDA-0727C65E2828}" type="presOf" srcId="{9F5C4005-1100-4FD6-92CF-14C3611ED77E}" destId="{47D250F8-EF49-4706-8E77-399C8048A43C}" srcOrd="0" destOrd="0" presId="urn:microsoft.com/office/officeart/2005/8/layout/vProcess5"/>
    <dgm:cxn modelId="{2B6A746A-16CA-4A64-A9F7-F530626F6C2E}" srcId="{9F5C4005-1100-4FD6-92CF-14C3611ED77E}" destId="{717CCAF5-F072-4DC7-B67E-1EEE5DB5C97A}" srcOrd="0" destOrd="0" parTransId="{5F9C44E1-E378-4484-B4DB-DC4B6F48EFF2}" sibTransId="{1C728A89-C2DC-4E28-87ED-B27CD0BFBBDA}"/>
    <dgm:cxn modelId="{7ABA1570-ED2E-415C-AB07-8823BD01C977}" type="presOf" srcId="{E4943A34-66BA-4FF9-83E2-6762DF851F59}" destId="{146F96B1-940D-4664-A570-4A2947DC032C}" srcOrd="1" destOrd="0" presId="urn:microsoft.com/office/officeart/2005/8/layout/vProcess5"/>
    <dgm:cxn modelId="{AA38F48A-B12D-417D-9B2D-C8A377CF9A6F}" srcId="{9F5C4005-1100-4FD6-92CF-14C3611ED77E}" destId="{5F65B1DE-B34E-43C8-9BF3-8ABA60BEACBA}" srcOrd="3" destOrd="0" parTransId="{6D5416B2-B78F-4284-9E40-5F933788BBA1}" sibTransId="{F72CDCB3-310C-45C6-9B28-58ECB3670F4F}"/>
    <dgm:cxn modelId="{4EEC808B-EE3A-4227-828F-7182934983E8}" type="presOf" srcId="{717CCAF5-F072-4DC7-B67E-1EEE5DB5C97A}" destId="{B63CC9E8-97AB-491F-9485-A1008E82400F}" srcOrd="0" destOrd="0" presId="urn:microsoft.com/office/officeart/2005/8/layout/vProcess5"/>
    <dgm:cxn modelId="{83205DA5-2BEC-4DF7-8118-15B7F0C19387}" type="presOf" srcId="{32BA5C90-E16E-4A9B-8BF8-6D887E9FE3C0}" destId="{B11AF989-7B6B-4002-88F5-FB5FF37E24D0}" srcOrd="1" destOrd="0" presId="urn:microsoft.com/office/officeart/2005/8/layout/vProcess5"/>
    <dgm:cxn modelId="{265D30B8-2A66-453A-9B5F-B5DA82F8E318}" type="presOf" srcId="{1C728A89-C2DC-4E28-87ED-B27CD0BFBBDA}" destId="{1BEE5149-13A3-4DDF-9229-59C119043162}" srcOrd="0" destOrd="0" presId="urn:microsoft.com/office/officeart/2005/8/layout/vProcess5"/>
    <dgm:cxn modelId="{277411C0-869D-41CF-A87A-20C4547F0753}" type="presOf" srcId="{717CCAF5-F072-4DC7-B67E-1EEE5DB5C97A}" destId="{96EB8F94-9531-480A-8243-5ADC44BC5D53}" srcOrd="1" destOrd="0" presId="urn:microsoft.com/office/officeart/2005/8/layout/vProcess5"/>
    <dgm:cxn modelId="{DCE69ACE-DFA8-46AE-8040-4BB0D002759E}" type="presOf" srcId="{5F65B1DE-B34E-43C8-9BF3-8ABA60BEACBA}" destId="{457C310E-A39D-46CB-AFCD-6E561A57D2CE}" srcOrd="1" destOrd="0" presId="urn:microsoft.com/office/officeart/2005/8/layout/vProcess5"/>
    <dgm:cxn modelId="{E579BCE4-6995-416F-89BA-02B7152D271B}" type="presOf" srcId="{E4943A34-66BA-4FF9-83E2-6762DF851F59}" destId="{0B32F539-C12C-4BB8-8299-3E83466F3BDE}" srcOrd="0" destOrd="0" presId="urn:microsoft.com/office/officeart/2005/8/layout/vProcess5"/>
    <dgm:cxn modelId="{7784F3E6-87C2-42DD-9005-6FB645752DF5}" srcId="{9F5C4005-1100-4FD6-92CF-14C3611ED77E}" destId="{E4943A34-66BA-4FF9-83E2-6762DF851F59}" srcOrd="1" destOrd="0" parTransId="{EB0F2D11-D2B0-4D3D-8E2A-CE59EB663F44}" sibTransId="{7A233F29-7319-4108-A3CD-F8F6B3F71446}"/>
    <dgm:cxn modelId="{B73102FD-34AA-4967-92FF-46D753DF9CD9}" srcId="{9F5C4005-1100-4FD6-92CF-14C3611ED77E}" destId="{32BA5C90-E16E-4A9B-8BF8-6D887E9FE3C0}" srcOrd="2" destOrd="0" parTransId="{7C7391EE-633F-43FB-8650-A4EE8042C67C}" sibTransId="{2F3CA8E1-3BCE-452D-ABC4-57338129360B}"/>
    <dgm:cxn modelId="{40FB4595-5255-4723-8E40-997F5CC0C18F}" type="presParOf" srcId="{47D250F8-EF49-4706-8E77-399C8048A43C}" destId="{103537E2-8321-4053-B1CF-8EF99A01D3DB}" srcOrd="0" destOrd="0" presId="urn:microsoft.com/office/officeart/2005/8/layout/vProcess5"/>
    <dgm:cxn modelId="{A8828EAA-0A7E-4ADA-8E0C-5665CAC7C5B7}" type="presParOf" srcId="{47D250F8-EF49-4706-8E77-399C8048A43C}" destId="{B63CC9E8-97AB-491F-9485-A1008E82400F}" srcOrd="1" destOrd="0" presId="urn:microsoft.com/office/officeart/2005/8/layout/vProcess5"/>
    <dgm:cxn modelId="{F7913DE8-660D-451C-B050-56677EC3332A}" type="presParOf" srcId="{47D250F8-EF49-4706-8E77-399C8048A43C}" destId="{0B32F539-C12C-4BB8-8299-3E83466F3BDE}" srcOrd="2" destOrd="0" presId="urn:microsoft.com/office/officeart/2005/8/layout/vProcess5"/>
    <dgm:cxn modelId="{63D23994-96B2-44F0-B16D-0223CEB5EB98}" type="presParOf" srcId="{47D250F8-EF49-4706-8E77-399C8048A43C}" destId="{55DF00AC-EE42-419F-B79E-64DF1E8FCE80}" srcOrd="3" destOrd="0" presId="urn:microsoft.com/office/officeart/2005/8/layout/vProcess5"/>
    <dgm:cxn modelId="{FF852090-548E-4B69-A63F-9209691E47B4}" type="presParOf" srcId="{47D250F8-EF49-4706-8E77-399C8048A43C}" destId="{B2C2EE23-8317-4935-A139-70322160A14B}" srcOrd="4" destOrd="0" presId="urn:microsoft.com/office/officeart/2005/8/layout/vProcess5"/>
    <dgm:cxn modelId="{252FACEA-65E3-4C79-9B27-F289B8C63B70}" type="presParOf" srcId="{47D250F8-EF49-4706-8E77-399C8048A43C}" destId="{1BEE5149-13A3-4DDF-9229-59C119043162}" srcOrd="5" destOrd="0" presId="urn:microsoft.com/office/officeart/2005/8/layout/vProcess5"/>
    <dgm:cxn modelId="{30960ABC-A02B-4F1A-9C73-73A44049BBAA}" type="presParOf" srcId="{47D250F8-EF49-4706-8E77-399C8048A43C}" destId="{0D850512-27B5-4FAF-83D6-E4191FF6E175}" srcOrd="6" destOrd="0" presId="urn:microsoft.com/office/officeart/2005/8/layout/vProcess5"/>
    <dgm:cxn modelId="{56A62D74-BC02-4641-AB18-304C270E5010}" type="presParOf" srcId="{47D250F8-EF49-4706-8E77-399C8048A43C}" destId="{AA28527F-1239-49FC-A1BE-B48F20CD1D09}" srcOrd="7" destOrd="0" presId="urn:microsoft.com/office/officeart/2005/8/layout/vProcess5"/>
    <dgm:cxn modelId="{EEF6CB76-5E9B-4B76-95EA-FF56BD0020A0}" type="presParOf" srcId="{47D250F8-EF49-4706-8E77-399C8048A43C}" destId="{96EB8F94-9531-480A-8243-5ADC44BC5D53}" srcOrd="8" destOrd="0" presId="urn:microsoft.com/office/officeart/2005/8/layout/vProcess5"/>
    <dgm:cxn modelId="{3D1690B1-671E-4855-9F2E-A2395B0CB2CD}" type="presParOf" srcId="{47D250F8-EF49-4706-8E77-399C8048A43C}" destId="{146F96B1-940D-4664-A570-4A2947DC032C}" srcOrd="9" destOrd="0" presId="urn:microsoft.com/office/officeart/2005/8/layout/vProcess5"/>
    <dgm:cxn modelId="{5171A049-5044-4EA9-B8FD-B427ADABA1A0}" type="presParOf" srcId="{47D250F8-EF49-4706-8E77-399C8048A43C}" destId="{B11AF989-7B6B-4002-88F5-FB5FF37E24D0}" srcOrd="10" destOrd="0" presId="urn:microsoft.com/office/officeart/2005/8/layout/vProcess5"/>
    <dgm:cxn modelId="{C9555534-655F-406C-B036-E7CF33AAF37A}" type="presParOf" srcId="{47D250F8-EF49-4706-8E77-399C8048A43C}" destId="{457C310E-A39D-46CB-AFCD-6E561A57D2CE}"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E10363-CC8C-4459-A749-2DC09970E3DC}" type="doc">
      <dgm:prSet loTypeId="urn:microsoft.com/office/officeart/2016/7/layout/BasicTimeline" loCatId="process" qsTypeId="urn:microsoft.com/office/officeart/2005/8/quickstyle/simple2" qsCatId="simple" csTypeId="urn:microsoft.com/office/officeart/2005/8/colors/accent6_2" csCatId="accent6" phldr="1"/>
      <dgm:spPr/>
      <dgm:t>
        <a:bodyPr/>
        <a:lstStyle/>
        <a:p>
          <a:endParaRPr lang="en-US"/>
        </a:p>
      </dgm:t>
    </dgm:pt>
    <dgm:pt modelId="{A90055FD-CD0B-45F5-A902-A5122E8BAE56}">
      <dgm:prSet/>
      <dgm:spPr/>
      <dgm:t>
        <a:bodyPr/>
        <a:lstStyle/>
        <a:p>
          <a:pPr>
            <a:defRPr b="1"/>
          </a:pPr>
          <a:r>
            <a:rPr lang="en-US"/>
            <a:t>1991</a:t>
          </a:r>
        </a:p>
      </dgm:t>
    </dgm:pt>
    <dgm:pt modelId="{A4FEA057-0105-4F84-9C12-11E51A8707AB}" type="parTrans" cxnId="{7676F2FC-D67F-4B47-9B95-24AC88F9E265}">
      <dgm:prSet/>
      <dgm:spPr/>
      <dgm:t>
        <a:bodyPr/>
        <a:lstStyle/>
        <a:p>
          <a:endParaRPr lang="en-US"/>
        </a:p>
      </dgm:t>
    </dgm:pt>
    <dgm:pt modelId="{93EAFD54-7464-473A-89B5-EEFC800744DE}" type="sibTrans" cxnId="{7676F2FC-D67F-4B47-9B95-24AC88F9E265}">
      <dgm:prSet/>
      <dgm:spPr/>
      <dgm:t>
        <a:bodyPr/>
        <a:lstStyle/>
        <a:p>
          <a:endParaRPr lang="en-US"/>
        </a:p>
      </dgm:t>
    </dgm:pt>
    <dgm:pt modelId="{FE0B18DB-BD69-4FB1-B5CF-2B662DFC8C8D}">
      <dgm:prSet/>
      <dgm:spPr/>
      <dgm:t>
        <a:bodyPr/>
        <a:lstStyle/>
        <a:p>
          <a:r>
            <a:rPr lang="en-US"/>
            <a:t>Jeanne was the grand marshal of the NYC Pride Parade</a:t>
          </a:r>
        </a:p>
      </dgm:t>
    </dgm:pt>
    <dgm:pt modelId="{A78254C0-72A8-491B-8815-4832326423B6}" type="parTrans" cxnId="{2181B451-B86B-4125-B3BD-E3906AB09637}">
      <dgm:prSet/>
      <dgm:spPr/>
      <dgm:t>
        <a:bodyPr/>
        <a:lstStyle/>
        <a:p>
          <a:endParaRPr lang="en-US"/>
        </a:p>
      </dgm:t>
    </dgm:pt>
    <dgm:pt modelId="{609DF753-FE3C-4B0B-8600-E87DDB4CD13C}" type="sibTrans" cxnId="{2181B451-B86B-4125-B3BD-E3906AB09637}">
      <dgm:prSet/>
      <dgm:spPr/>
      <dgm:t>
        <a:bodyPr/>
        <a:lstStyle/>
        <a:p>
          <a:endParaRPr lang="en-US"/>
        </a:p>
      </dgm:t>
    </dgm:pt>
    <dgm:pt modelId="{559F5A1A-38A1-4130-843C-CDF18CABF6D8}">
      <dgm:prSet/>
      <dgm:spPr/>
      <dgm:t>
        <a:bodyPr/>
        <a:lstStyle/>
        <a:p>
          <a:pPr>
            <a:defRPr b="1"/>
          </a:pPr>
          <a:r>
            <a:rPr lang="en-US"/>
            <a:t>1993</a:t>
          </a:r>
        </a:p>
      </dgm:t>
    </dgm:pt>
    <dgm:pt modelId="{D72CC32C-A7C8-41A5-8DE9-FC9402425E6D}" type="parTrans" cxnId="{7525028F-2CD4-4995-8675-7EC2E5099A49}">
      <dgm:prSet/>
      <dgm:spPr/>
      <dgm:t>
        <a:bodyPr/>
        <a:lstStyle/>
        <a:p>
          <a:endParaRPr lang="en-US"/>
        </a:p>
      </dgm:t>
    </dgm:pt>
    <dgm:pt modelId="{EE067257-F769-4B77-B2DF-6780D5C18FED}" type="sibTrans" cxnId="{7525028F-2CD4-4995-8675-7EC2E5099A49}">
      <dgm:prSet/>
      <dgm:spPr/>
      <dgm:t>
        <a:bodyPr/>
        <a:lstStyle/>
        <a:p>
          <a:endParaRPr lang="en-US"/>
        </a:p>
      </dgm:t>
    </dgm:pt>
    <dgm:pt modelId="{45E54BA4-A70A-4A21-B384-E7E6B5EF2F8E}">
      <dgm:prSet/>
      <dgm:spPr/>
      <dgm:t>
        <a:bodyPr/>
        <a:lstStyle/>
        <a:p>
          <a:r>
            <a:rPr lang="en-US"/>
            <a:t>Jeanne was the grand marshal of the first pride parade in Queens, NY</a:t>
          </a:r>
        </a:p>
      </dgm:t>
    </dgm:pt>
    <dgm:pt modelId="{70A01A63-BADC-4666-9FC7-62192A0A8EE3}" type="parTrans" cxnId="{A08A925A-FC87-43E4-87A4-06B90CE088D6}">
      <dgm:prSet/>
      <dgm:spPr/>
      <dgm:t>
        <a:bodyPr/>
        <a:lstStyle/>
        <a:p>
          <a:endParaRPr lang="en-US"/>
        </a:p>
      </dgm:t>
    </dgm:pt>
    <dgm:pt modelId="{7D18644D-CB4B-4444-9A4C-9BA66133B2B5}" type="sibTrans" cxnId="{A08A925A-FC87-43E4-87A4-06B90CE088D6}">
      <dgm:prSet/>
      <dgm:spPr/>
      <dgm:t>
        <a:bodyPr/>
        <a:lstStyle/>
        <a:p>
          <a:endParaRPr lang="en-US"/>
        </a:p>
      </dgm:t>
    </dgm:pt>
    <dgm:pt modelId="{739D63F9-0064-496F-A4D1-57986ECF71AE}">
      <dgm:prSet/>
      <dgm:spPr/>
      <dgm:t>
        <a:bodyPr/>
        <a:lstStyle/>
        <a:p>
          <a:pPr>
            <a:defRPr b="1"/>
          </a:pPr>
          <a:r>
            <a:rPr lang="en-US"/>
            <a:t>2012</a:t>
          </a:r>
        </a:p>
      </dgm:t>
    </dgm:pt>
    <dgm:pt modelId="{BA8102AD-8D2A-48CD-823C-2700AA0B8BA6}" type="parTrans" cxnId="{CE200435-4C06-4AED-838B-2847A9F6F8BA}">
      <dgm:prSet/>
      <dgm:spPr/>
      <dgm:t>
        <a:bodyPr/>
        <a:lstStyle/>
        <a:p>
          <a:endParaRPr lang="en-US"/>
        </a:p>
      </dgm:t>
    </dgm:pt>
    <dgm:pt modelId="{BAC4494A-7B44-498F-B246-B4C5BC63E8E6}" type="sibTrans" cxnId="{CE200435-4C06-4AED-838B-2847A9F6F8BA}">
      <dgm:prSet/>
      <dgm:spPr/>
      <dgm:t>
        <a:bodyPr/>
        <a:lstStyle/>
        <a:p>
          <a:endParaRPr lang="en-US"/>
        </a:p>
      </dgm:t>
    </dgm:pt>
    <dgm:pt modelId="{91591E75-CFCE-457D-AEA6-4178763E3E2E}">
      <dgm:prSet/>
      <dgm:spPr/>
      <dgm:t>
        <a:bodyPr/>
        <a:lstStyle/>
        <a:p>
          <a:r>
            <a:rPr lang="en-US"/>
            <a:t>President Barack Obama honored Jeanne with the Presidential Citizens Medal</a:t>
          </a:r>
        </a:p>
      </dgm:t>
    </dgm:pt>
    <dgm:pt modelId="{E78F0D3E-B2C9-46AF-B05F-6F8D4B6CCEEB}" type="parTrans" cxnId="{D9A54437-A11F-43CF-9913-D93C0C417864}">
      <dgm:prSet/>
      <dgm:spPr/>
      <dgm:t>
        <a:bodyPr/>
        <a:lstStyle/>
        <a:p>
          <a:endParaRPr lang="en-US"/>
        </a:p>
      </dgm:t>
    </dgm:pt>
    <dgm:pt modelId="{1E4A472A-C2E8-472B-B215-F82E83E4AFCA}" type="sibTrans" cxnId="{D9A54437-A11F-43CF-9913-D93C0C417864}">
      <dgm:prSet/>
      <dgm:spPr/>
      <dgm:t>
        <a:bodyPr/>
        <a:lstStyle/>
        <a:p>
          <a:endParaRPr lang="en-US"/>
        </a:p>
      </dgm:t>
    </dgm:pt>
    <dgm:pt modelId="{C2E0ABB5-20EF-437D-920B-DDC2BDA5E868}" type="pres">
      <dgm:prSet presAssocID="{8CE10363-CC8C-4459-A749-2DC09970E3DC}" presName="root" presStyleCnt="0">
        <dgm:presLayoutVars>
          <dgm:chMax/>
          <dgm:chPref/>
          <dgm:animLvl val="lvl"/>
        </dgm:presLayoutVars>
      </dgm:prSet>
      <dgm:spPr/>
    </dgm:pt>
    <dgm:pt modelId="{CD1681F3-DB15-4FB3-9C93-44A021DDA3BA}" type="pres">
      <dgm:prSet presAssocID="{8CE10363-CC8C-4459-A749-2DC09970E3DC}" presName="divider" presStyleLbl="fgAccFollowNode1" presStyleIdx="0" presStyleCnt="1"/>
      <dgm:spPr>
        <a:solidFill>
          <a:schemeClr val="accent6">
            <a:alpha val="90000"/>
            <a:tint val="40000"/>
            <a:hueOff val="0"/>
            <a:satOff val="0"/>
            <a:lumOff val="0"/>
            <a:alphaOff val="0"/>
          </a:schemeClr>
        </a:solidFill>
        <a:ln w="10795" cap="flat" cmpd="sng" algn="ctr">
          <a:solidFill>
            <a:schemeClr val="accent6">
              <a:alpha val="90000"/>
              <a:tint val="40000"/>
              <a:hueOff val="0"/>
              <a:satOff val="0"/>
              <a:lumOff val="0"/>
              <a:alphaOff val="0"/>
            </a:schemeClr>
          </a:solidFill>
          <a:prstDash val="solid"/>
          <a:tailEnd type="triangle" w="lg" len="lg"/>
        </a:ln>
        <a:effectLst/>
      </dgm:spPr>
    </dgm:pt>
    <dgm:pt modelId="{C3CE048F-D4C3-4870-BB96-B2973691E5C0}" type="pres">
      <dgm:prSet presAssocID="{8CE10363-CC8C-4459-A749-2DC09970E3DC}" presName="nodes" presStyleCnt="0">
        <dgm:presLayoutVars>
          <dgm:chMax/>
          <dgm:chPref/>
          <dgm:animLvl val="lvl"/>
        </dgm:presLayoutVars>
      </dgm:prSet>
      <dgm:spPr/>
    </dgm:pt>
    <dgm:pt modelId="{A3B57934-3FB2-4E7B-A951-757402555638}" type="pres">
      <dgm:prSet presAssocID="{A90055FD-CD0B-45F5-A902-A5122E8BAE56}" presName="composite" presStyleCnt="0"/>
      <dgm:spPr/>
    </dgm:pt>
    <dgm:pt modelId="{EDF27529-2B3D-4E36-9427-A1260216CAD4}" type="pres">
      <dgm:prSet presAssocID="{A90055FD-CD0B-45F5-A902-A5122E8BAE56}" presName="L1TextContainer" presStyleLbl="revTx" presStyleIdx="0" presStyleCnt="3">
        <dgm:presLayoutVars>
          <dgm:chMax val="1"/>
          <dgm:chPref val="1"/>
          <dgm:bulletEnabled val="1"/>
        </dgm:presLayoutVars>
      </dgm:prSet>
      <dgm:spPr/>
    </dgm:pt>
    <dgm:pt modelId="{71A8F8C3-0F0A-445D-817D-977DC573EA78}" type="pres">
      <dgm:prSet presAssocID="{A90055FD-CD0B-45F5-A902-A5122E8BAE56}" presName="L2TextContainerWrapper" presStyleCnt="0">
        <dgm:presLayoutVars>
          <dgm:chMax val="0"/>
          <dgm:chPref val="0"/>
          <dgm:bulletEnabled val="1"/>
        </dgm:presLayoutVars>
      </dgm:prSet>
      <dgm:spPr/>
    </dgm:pt>
    <dgm:pt modelId="{AFFCAAD5-E4BA-44D6-BC00-AFE9A3103FA7}" type="pres">
      <dgm:prSet presAssocID="{A90055FD-CD0B-45F5-A902-A5122E8BAE56}" presName="L2TextContainer" presStyleLbl="bgAcc1" presStyleIdx="0" presStyleCnt="3"/>
      <dgm:spPr/>
    </dgm:pt>
    <dgm:pt modelId="{56B9DD1B-0E7F-49E6-A50D-A94490573336}" type="pres">
      <dgm:prSet presAssocID="{A90055FD-CD0B-45F5-A902-A5122E8BAE56}" presName="FlexibleEmptyPlaceHolder" presStyleCnt="0"/>
      <dgm:spPr/>
    </dgm:pt>
    <dgm:pt modelId="{8F3D461B-B824-4A0C-8642-483E1786F846}" type="pres">
      <dgm:prSet presAssocID="{A90055FD-CD0B-45F5-A902-A5122E8BAE56}" presName="ConnectLine" presStyleLbl="sibTrans1D1" presStyleIdx="0" presStyleCnt="3"/>
      <dgm:spPr>
        <a:noFill/>
        <a:ln w="9525" cap="flat" cmpd="sng" algn="ctr">
          <a:solidFill>
            <a:schemeClr val="accent6">
              <a:hueOff val="0"/>
              <a:satOff val="0"/>
              <a:lumOff val="0"/>
              <a:alphaOff val="0"/>
            </a:schemeClr>
          </a:solidFill>
          <a:prstDash val="dash"/>
        </a:ln>
        <a:effectLst/>
      </dgm:spPr>
    </dgm:pt>
    <dgm:pt modelId="{8939BC34-2137-42DF-AAF2-F6A28F760689}" type="pres">
      <dgm:prSet presAssocID="{A90055FD-CD0B-45F5-A902-A5122E8BAE56}" presName="ConnectorPoint" presStyleLbl="alignNode1" presStyleIdx="0" presStyleCnt="3"/>
      <dgm:spPr/>
    </dgm:pt>
    <dgm:pt modelId="{1B54A947-EE25-451C-BE4B-B83664E36795}" type="pres">
      <dgm:prSet presAssocID="{A90055FD-CD0B-45F5-A902-A5122E8BAE56}" presName="EmptyPlaceHolder" presStyleCnt="0"/>
      <dgm:spPr/>
    </dgm:pt>
    <dgm:pt modelId="{C122C4A6-FD8D-4778-A3C8-AC4E22EC4C4F}" type="pres">
      <dgm:prSet presAssocID="{93EAFD54-7464-473A-89B5-EEFC800744DE}" presName="spaceBetweenRectangles" presStyleCnt="0"/>
      <dgm:spPr/>
    </dgm:pt>
    <dgm:pt modelId="{901FC7CF-6A59-4FBC-866A-B701CF80B6C7}" type="pres">
      <dgm:prSet presAssocID="{559F5A1A-38A1-4130-843C-CDF18CABF6D8}" presName="composite" presStyleCnt="0"/>
      <dgm:spPr/>
    </dgm:pt>
    <dgm:pt modelId="{10DCB9F5-2247-46F1-A2E8-31F5C7A5B632}" type="pres">
      <dgm:prSet presAssocID="{559F5A1A-38A1-4130-843C-CDF18CABF6D8}" presName="L1TextContainer" presStyleLbl="revTx" presStyleIdx="1" presStyleCnt="3">
        <dgm:presLayoutVars>
          <dgm:chMax val="1"/>
          <dgm:chPref val="1"/>
          <dgm:bulletEnabled val="1"/>
        </dgm:presLayoutVars>
      </dgm:prSet>
      <dgm:spPr/>
    </dgm:pt>
    <dgm:pt modelId="{6E99E34F-9586-4E05-BB24-8886B10E6A20}" type="pres">
      <dgm:prSet presAssocID="{559F5A1A-38A1-4130-843C-CDF18CABF6D8}" presName="L2TextContainerWrapper" presStyleCnt="0">
        <dgm:presLayoutVars>
          <dgm:chMax val="0"/>
          <dgm:chPref val="0"/>
          <dgm:bulletEnabled val="1"/>
        </dgm:presLayoutVars>
      </dgm:prSet>
      <dgm:spPr/>
    </dgm:pt>
    <dgm:pt modelId="{6ECFB6EF-D7CC-47F2-8E40-3FBA8AFCE129}" type="pres">
      <dgm:prSet presAssocID="{559F5A1A-38A1-4130-843C-CDF18CABF6D8}" presName="L2TextContainer" presStyleLbl="bgAcc1" presStyleIdx="1" presStyleCnt="3"/>
      <dgm:spPr/>
    </dgm:pt>
    <dgm:pt modelId="{17154D12-68EC-467E-91B6-CA5851C114F1}" type="pres">
      <dgm:prSet presAssocID="{559F5A1A-38A1-4130-843C-CDF18CABF6D8}" presName="FlexibleEmptyPlaceHolder" presStyleCnt="0"/>
      <dgm:spPr/>
    </dgm:pt>
    <dgm:pt modelId="{98F481BF-9032-4433-A815-EC3E8C7D3CBA}" type="pres">
      <dgm:prSet presAssocID="{559F5A1A-38A1-4130-843C-CDF18CABF6D8}" presName="ConnectLine" presStyleLbl="sibTrans1D1" presStyleIdx="1" presStyleCnt="3"/>
      <dgm:spPr>
        <a:noFill/>
        <a:ln w="9525" cap="flat" cmpd="sng" algn="ctr">
          <a:solidFill>
            <a:schemeClr val="accent6">
              <a:hueOff val="0"/>
              <a:satOff val="0"/>
              <a:lumOff val="0"/>
              <a:alphaOff val="0"/>
            </a:schemeClr>
          </a:solidFill>
          <a:prstDash val="dash"/>
        </a:ln>
        <a:effectLst/>
      </dgm:spPr>
    </dgm:pt>
    <dgm:pt modelId="{889D38EA-F72B-4DAB-9248-D2FCBC48468A}" type="pres">
      <dgm:prSet presAssocID="{559F5A1A-38A1-4130-843C-CDF18CABF6D8}" presName="ConnectorPoint" presStyleLbl="alignNode1" presStyleIdx="1" presStyleCnt="3"/>
      <dgm:spPr/>
    </dgm:pt>
    <dgm:pt modelId="{B9131192-1D12-4BE2-AE5E-73EA7578C985}" type="pres">
      <dgm:prSet presAssocID="{559F5A1A-38A1-4130-843C-CDF18CABF6D8}" presName="EmptyPlaceHolder" presStyleCnt="0"/>
      <dgm:spPr/>
    </dgm:pt>
    <dgm:pt modelId="{0AEB538F-C58C-4220-8A98-2791AFE02EE1}" type="pres">
      <dgm:prSet presAssocID="{EE067257-F769-4B77-B2DF-6780D5C18FED}" presName="spaceBetweenRectangles" presStyleCnt="0"/>
      <dgm:spPr/>
    </dgm:pt>
    <dgm:pt modelId="{D625CBCB-D8F9-43CB-8F4B-232FEF015D2F}" type="pres">
      <dgm:prSet presAssocID="{739D63F9-0064-496F-A4D1-57986ECF71AE}" presName="composite" presStyleCnt="0"/>
      <dgm:spPr/>
    </dgm:pt>
    <dgm:pt modelId="{4EBB60CA-529C-4FCB-8780-2E2101508E08}" type="pres">
      <dgm:prSet presAssocID="{739D63F9-0064-496F-A4D1-57986ECF71AE}" presName="L1TextContainer" presStyleLbl="revTx" presStyleIdx="2" presStyleCnt="3">
        <dgm:presLayoutVars>
          <dgm:chMax val="1"/>
          <dgm:chPref val="1"/>
          <dgm:bulletEnabled val="1"/>
        </dgm:presLayoutVars>
      </dgm:prSet>
      <dgm:spPr/>
    </dgm:pt>
    <dgm:pt modelId="{D2963B17-C3A1-4CD1-A9B7-785DB9CCDF68}" type="pres">
      <dgm:prSet presAssocID="{739D63F9-0064-496F-A4D1-57986ECF71AE}" presName="L2TextContainerWrapper" presStyleCnt="0">
        <dgm:presLayoutVars>
          <dgm:chMax val="0"/>
          <dgm:chPref val="0"/>
          <dgm:bulletEnabled val="1"/>
        </dgm:presLayoutVars>
      </dgm:prSet>
      <dgm:spPr/>
    </dgm:pt>
    <dgm:pt modelId="{430EDA5C-2E57-4F76-B54A-9CAEC27BB4B5}" type="pres">
      <dgm:prSet presAssocID="{739D63F9-0064-496F-A4D1-57986ECF71AE}" presName="L2TextContainer" presStyleLbl="bgAcc1" presStyleIdx="2" presStyleCnt="3"/>
      <dgm:spPr/>
    </dgm:pt>
    <dgm:pt modelId="{C9FD097C-BA38-42C0-B9FC-CFA1A787743F}" type="pres">
      <dgm:prSet presAssocID="{739D63F9-0064-496F-A4D1-57986ECF71AE}" presName="FlexibleEmptyPlaceHolder" presStyleCnt="0"/>
      <dgm:spPr/>
    </dgm:pt>
    <dgm:pt modelId="{7B986307-E1A7-4369-8A6E-C7AEDB2AA609}" type="pres">
      <dgm:prSet presAssocID="{739D63F9-0064-496F-A4D1-57986ECF71AE}" presName="ConnectLine" presStyleLbl="sibTrans1D1" presStyleIdx="2" presStyleCnt="3"/>
      <dgm:spPr>
        <a:noFill/>
        <a:ln w="9525" cap="flat" cmpd="sng" algn="ctr">
          <a:solidFill>
            <a:schemeClr val="accent6">
              <a:hueOff val="0"/>
              <a:satOff val="0"/>
              <a:lumOff val="0"/>
              <a:alphaOff val="0"/>
            </a:schemeClr>
          </a:solidFill>
          <a:prstDash val="dash"/>
        </a:ln>
        <a:effectLst/>
      </dgm:spPr>
    </dgm:pt>
    <dgm:pt modelId="{1CB8842E-E4B8-455D-BFC5-0D5829976523}" type="pres">
      <dgm:prSet presAssocID="{739D63F9-0064-496F-A4D1-57986ECF71AE}" presName="ConnectorPoint" presStyleLbl="alignNode1" presStyleIdx="2" presStyleCnt="3"/>
      <dgm:spPr/>
    </dgm:pt>
    <dgm:pt modelId="{52455997-D6FA-4BBA-8B03-249FC5D31209}" type="pres">
      <dgm:prSet presAssocID="{739D63F9-0064-496F-A4D1-57986ECF71AE}" presName="EmptyPlaceHolder" presStyleCnt="0"/>
      <dgm:spPr/>
    </dgm:pt>
  </dgm:ptLst>
  <dgm:cxnLst>
    <dgm:cxn modelId="{1F3D480F-115A-4E18-8DEF-41CD9883F9E0}" type="presOf" srcId="{91591E75-CFCE-457D-AEA6-4178763E3E2E}" destId="{430EDA5C-2E57-4F76-B54A-9CAEC27BB4B5}" srcOrd="0" destOrd="0" presId="urn:microsoft.com/office/officeart/2016/7/layout/BasicTimeline"/>
    <dgm:cxn modelId="{CE200435-4C06-4AED-838B-2847A9F6F8BA}" srcId="{8CE10363-CC8C-4459-A749-2DC09970E3DC}" destId="{739D63F9-0064-496F-A4D1-57986ECF71AE}" srcOrd="2" destOrd="0" parTransId="{BA8102AD-8D2A-48CD-823C-2700AA0B8BA6}" sibTransId="{BAC4494A-7B44-498F-B246-B4C5BC63E8E6}"/>
    <dgm:cxn modelId="{D9A54437-A11F-43CF-9913-D93C0C417864}" srcId="{739D63F9-0064-496F-A4D1-57986ECF71AE}" destId="{91591E75-CFCE-457D-AEA6-4178763E3E2E}" srcOrd="0" destOrd="0" parTransId="{E78F0D3E-B2C9-46AF-B05F-6F8D4B6CCEEB}" sibTransId="{1E4A472A-C2E8-472B-B215-F82E83E4AFCA}"/>
    <dgm:cxn modelId="{2181B451-B86B-4125-B3BD-E3906AB09637}" srcId="{A90055FD-CD0B-45F5-A902-A5122E8BAE56}" destId="{FE0B18DB-BD69-4FB1-B5CF-2B662DFC8C8D}" srcOrd="0" destOrd="0" parTransId="{A78254C0-72A8-491B-8815-4832326423B6}" sibTransId="{609DF753-FE3C-4B0B-8600-E87DDB4CD13C}"/>
    <dgm:cxn modelId="{A2845B57-EA2D-4DD4-AC8C-15A71DC3FEC0}" type="presOf" srcId="{FE0B18DB-BD69-4FB1-B5CF-2B662DFC8C8D}" destId="{AFFCAAD5-E4BA-44D6-BC00-AFE9A3103FA7}" srcOrd="0" destOrd="0" presId="urn:microsoft.com/office/officeart/2016/7/layout/BasicTimeline"/>
    <dgm:cxn modelId="{A08A925A-FC87-43E4-87A4-06B90CE088D6}" srcId="{559F5A1A-38A1-4130-843C-CDF18CABF6D8}" destId="{45E54BA4-A70A-4A21-B384-E7E6B5EF2F8E}" srcOrd="0" destOrd="0" parTransId="{70A01A63-BADC-4666-9FC7-62192A0A8EE3}" sibTransId="{7D18644D-CB4B-4444-9A4C-9BA66133B2B5}"/>
    <dgm:cxn modelId="{A3E3C46F-46AB-4D19-8C32-125C8D120994}" type="presOf" srcId="{A90055FD-CD0B-45F5-A902-A5122E8BAE56}" destId="{EDF27529-2B3D-4E36-9427-A1260216CAD4}" srcOrd="0" destOrd="0" presId="urn:microsoft.com/office/officeart/2016/7/layout/BasicTimeline"/>
    <dgm:cxn modelId="{2EFFC272-8A93-43E4-B570-4AB2A70E7545}" type="presOf" srcId="{739D63F9-0064-496F-A4D1-57986ECF71AE}" destId="{4EBB60CA-529C-4FCB-8780-2E2101508E08}" srcOrd="0" destOrd="0" presId="urn:microsoft.com/office/officeart/2016/7/layout/BasicTimeline"/>
    <dgm:cxn modelId="{7525028F-2CD4-4995-8675-7EC2E5099A49}" srcId="{8CE10363-CC8C-4459-A749-2DC09970E3DC}" destId="{559F5A1A-38A1-4130-843C-CDF18CABF6D8}" srcOrd="1" destOrd="0" parTransId="{D72CC32C-A7C8-41A5-8DE9-FC9402425E6D}" sibTransId="{EE067257-F769-4B77-B2DF-6780D5C18FED}"/>
    <dgm:cxn modelId="{3A8E13B2-395F-46A8-B1B8-1DB61A3FB4BF}" type="presOf" srcId="{8CE10363-CC8C-4459-A749-2DC09970E3DC}" destId="{C2E0ABB5-20EF-437D-920B-DDC2BDA5E868}" srcOrd="0" destOrd="0" presId="urn:microsoft.com/office/officeart/2016/7/layout/BasicTimeline"/>
    <dgm:cxn modelId="{48E342B2-1122-40A7-A0D0-5D277C835E49}" type="presOf" srcId="{559F5A1A-38A1-4130-843C-CDF18CABF6D8}" destId="{10DCB9F5-2247-46F1-A2E8-31F5C7A5B632}" srcOrd="0" destOrd="0" presId="urn:microsoft.com/office/officeart/2016/7/layout/BasicTimeline"/>
    <dgm:cxn modelId="{7676F2FC-D67F-4B47-9B95-24AC88F9E265}" srcId="{8CE10363-CC8C-4459-A749-2DC09970E3DC}" destId="{A90055FD-CD0B-45F5-A902-A5122E8BAE56}" srcOrd="0" destOrd="0" parTransId="{A4FEA057-0105-4F84-9C12-11E51A8707AB}" sibTransId="{93EAFD54-7464-473A-89B5-EEFC800744DE}"/>
    <dgm:cxn modelId="{57530FFD-12F8-4DEF-8444-6D90C196A663}" type="presOf" srcId="{45E54BA4-A70A-4A21-B384-E7E6B5EF2F8E}" destId="{6ECFB6EF-D7CC-47F2-8E40-3FBA8AFCE129}" srcOrd="0" destOrd="0" presId="urn:microsoft.com/office/officeart/2016/7/layout/BasicTimeline"/>
    <dgm:cxn modelId="{E61DC7DF-9DA2-46B1-B672-D0A808178379}" type="presParOf" srcId="{C2E0ABB5-20EF-437D-920B-DDC2BDA5E868}" destId="{CD1681F3-DB15-4FB3-9C93-44A021DDA3BA}" srcOrd="0" destOrd="0" presId="urn:microsoft.com/office/officeart/2016/7/layout/BasicTimeline"/>
    <dgm:cxn modelId="{FFB88CF1-99BE-42EB-AE6C-7FA8E2646B52}" type="presParOf" srcId="{C2E0ABB5-20EF-437D-920B-DDC2BDA5E868}" destId="{C3CE048F-D4C3-4870-BB96-B2973691E5C0}" srcOrd="1" destOrd="0" presId="urn:microsoft.com/office/officeart/2016/7/layout/BasicTimeline"/>
    <dgm:cxn modelId="{5C64327E-E9A4-4308-B6D7-6BE520839673}" type="presParOf" srcId="{C3CE048F-D4C3-4870-BB96-B2973691E5C0}" destId="{A3B57934-3FB2-4E7B-A951-757402555638}" srcOrd="0" destOrd="0" presId="urn:microsoft.com/office/officeart/2016/7/layout/BasicTimeline"/>
    <dgm:cxn modelId="{009544EF-856D-4B39-B5A9-FA3DCE8830AB}" type="presParOf" srcId="{A3B57934-3FB2-4E7B-A951-757402555638}" destId="{EDF27529-2B3D-4E36-9427-A1260216CAD4}" srcOrd="0" destOrd="0" presId="urn:microsoft.com/office/officeart/2016/7/layout/BasicTimeline"/>
    <dgm:cxn modelId="{966A3EE7-F2F3-4C18-8205-358FF0E8AAE0}" type="presParOf" srcId="{A3B57934-3FB2-4E7B-A951-757402555638}" destId="{71A8F8C3-0F0A-445D-817D-977DC573EA78}" srcOrd="1" destOrd="0" presId="urn:microsoft.com/office/officeart/2016/7/layout/BasicTimeline"/>
    <dgm:cxn modelId="{1045D216-B778-4D3B-8D79-4C79C82B77CB}" type="presParOf" srcId="{71A8F8C3-0F0A-445D-817D-977DC573EA78}" destId="{AFFCAAD5-E4BA-44D6-BC00-AFE9A3103FA7}" srcOrd="0" destOrd="0" presId="urn:microsoft.com/office/officeart/2016/7/layout/BasicTimeline"/>
    <dgm:cxn modelId="{10492C23-C71A-4D3E-A383-735B6D10620E}" type="presParOf" srcId="{71A8F8C3-0F0A-445D-817D-977DC573EA78}" destId="{56B9DD1B-0E7F-49E6-A50D-A94490573336}" srcOrd="1" destOrd="0" presId="urn:microsoft.com/office/officeart/2016/7/layout/BasicTimeline"/>
    <dgm:cxn modelId="{60F78FAE-4A8E-4EFE-BE73-812E4706FC7C}" type="presParOf" srcId="{A3B57934-3FB2-4E7B-A951-757402555638}" destId="{8F3D461B-B824-4A0C-8642-483E1786F846}" srcOrd="2" destOrd="0" presId="urn:microsoft.com/office/officeart/2016/7/layout/BasicTimeline"/>
    <dgm:cxn modelId="{CB60FAD5-A48F-490B-A937-F0A41E7304B4}" type="presParOf" srcId="{A3B57934-3FB2-4E7B-A951-757402555638}" destId="{8939BC34-2137-42DF-AAF2-F6A28F760689}" srcOrd="3" destOrd="0" presId="urn:microsoft.com/office/officeart/2016/7/layout/BasicTimeline"/>
    <dgm:cxn modelId="{30E4750E-8086-47D1-9A56-836FC886364D}" type="presParOf" srcId="{A3B57934-3FB2-4E7B-A951-757402555638}" destId="{1B54A947-EE25-451C-BE4B-B83664E36795}" srcOrd="4" destOrd="0" presId="urn:microsoft.com/office/officeart/2016/7/layout/BasicTimeline"/>
    <dgm:cxn modelId="{7D47EFCA-8A19-4798-AE70-635E7A83884F}" type="presParOf" srcId="{C3CE048F-D4C3-4870-BB96-B2973691E5C0}" destId="{C122C4A6-FD8D-4778-A3C8-AC4E22EC4C4F}" srcOrd="1" destOrd="0" presId="urn:microsoft.com/office/officeart/2016/7/layout/BasicTimeline"/>
    <dgm:cxn modelId="{D36F9828-382B-47F6-BCD8-C8BD5EACAF94}" type="presParOf" srcId="{C3CE048F-D4C3-4870-BB96-B2973691E5C0}" destId="{901FC7CF-6A59-4FBC-866A-B701CF80B6C7}" srcOrd="2" destOrd="0" presId="urn:microsoft.com/office/officeart/2016/7/layout/BasicTimeline"/>
    <dgm:cxn modelId="{F274B7F1-5EB6-45AF-858D-BDA8C00141E1}" type="presParOf" srcId="{901FC7CF-6A59-4FBC-866A-B701CF80B6C7}" destId="{10DCB9F5-2247-46F1-A2E8-31F5C7A5B632}" srcOrd="0" destOrd="0" presId="urn:microsoft.com/office/officeart/2016/7/layout/BasicTimeline"/>
    <dgm:cxn modelId="{AAC17A05-4486-4E21-B5FD-8BB8309A7D0E}" type="presParOf" srcId="{901FC7CF-6A59-4FBC-866A-B701CF80B6C7}" destId="{6E99E34F-9586-4E05-BB24-8886B10E6A20}" srcOrd="1" destOrd="0" presId="urn:microsoft.com/office/officeart/2016/7/layout/BasicTimeline"/>
    <dgm:cxn modelId="{370A40B6-83B0-4EB8-AE55-A64EBCB258E5}" type="presParOf" srcId="{6E99E34F-9586-4E05-BB24-8886B10E6A20}" destId="{6ECFB6EF-D7CC-47F2-8E40-3FBA8AFCE129}" srcOrd="0" destOrd="0" presId="urn:microsoft.com/office/officeart/2016/7/layout/BasicTimeline"/>
    <dgm:cxn modelId="{BCA1052A-71ED-4FCC-9583-79B4A8373211}" type="presParOf" srcId="{6E99E34F-9586-4E05-BB24-8886B10E6A20}" destId="{17154D12-68EC-467E-91B6-CA5851C114F1}" srcOrd="1" destOrd="0" presId="urn:microsoft.com/office/officeart/2016/7/layout/BasicTimeline"/>
    <dgm:cxn modelId="{40327CC6-3F5C-4395-AD06-F62E5DC8BB26}" type="presParOf" srcId="{901FC7CF-6A59-4FBC-866A-B701CF80B6C7}" destId="{98F481BF-9032-4433-A815-EC3E8C7D3CBA}" srcOrd="2" destOrd="0" presId="urn:microsoft.com/office/officeart/2016/7/layout/BasicTimeline"/>
    <dgm:cxn modelId="{05EB092F-65C1-483D-B660-05589DEB81FC}" type="presParOf" srcId="{901FC7CF-6A59-4FBC-866A-B701CF80B6C7}" destId="{889D38EA-F72B-4DAB-9248-D2FCBC48468A}" srcOrd="3" destOrd="0" presId="urn:microsoft.com/office/officeart/2016/7/layout/BasicTimeline"/>
    <dgm:cxn modelId="{F02EEA6F-79DD-4630-BC79-B4739ACB223F}" type="presParOf" srcId="{901FC7CF-6A59-4FBC-866A-B701CF80B6C7}" destId="{B9131192-1D12-4BE2-AE5E-73EA7578C985}" srcOrd="4" destOrd="0" presId="urn:microsoft.com/office/officeart/2016/7/layout/BasicTimeline"/>
    <dgm:cxn modelId="{E84C1E13-0EB3-4289-9CDC-5C8385114BEB}" type="presParOf" srcId="{C3CE048F-D4C3-4870-BB96-B2973691E5C0}" destId="{0AEB538F-C58C-4220-8A98-2791AFE02EE1}" srcOrd="3" destOrd="0" presId="urn:microsoft.com/office/officeart/2016/7/layout/BasicTimeline"/>
    <dgm:cxn modelId="{E92ECD15-9FFB-4B82-9CD2-C21EF39C225A}" type="presParOf" srcId="{C3CE048F-D4C3-4870-BB96-B2973691E5C0}" destId="{D625CBCB-D8F9-43CB-8F4B-232FEF015D2F}" srcOrd="4" destOrd="0" presId="urn:microsoft.com/office/officeart/2016/7/layout/BasicTimeline"/>
    <dgm:cxn modelId="{1622A961-8826-4A39-B010-CACF1103020F}" type="presParOf" srcId="{D625CBCB-D8F9-43CB-8F4B-232FEF015D2F}" destId="{4EBB60CA-529C-4FCB-8780-2E2101508E08}" srcOrd="0" destOrd="0" presId="urn:microsoft.com/office/officeart/2016/7/layout/BasicTimeline"/>
    <dgm:cxn modelId="{B0B9DA09-111C-4325-BD40-F05A5D62DDA6}" type="presParOf" srcId="{D625CBCB-D8F9-43CB-8F4B-232FEF015D2F}" destId="{D2963B17-C3A1-4CD1-A9B7-785DB9CCDF68}" srcOrd="1" destOrd="0" presId="urn:microsoft.com/office/officeart/2016/7/layout/BasicTimeline"/>
    <dgm:cxn modelId="{CF8D85D4-8284-4C58-AADB-D921FD66F41F}" type="presParOf" srcId="{D2963B17-C3A1-4CD1-A9B7-785DB9CCDF68}" destId="{430EDA5C-2E57-4F76-B54A-9CAEC27BB4B5}" srcOrd="0" destOrd="0" presId="urn:microsoft.com/office/officeart/2016/7/layout/BasicTimeline"/>
    <dgm:cxn modelId="{40EFBA57-A14F-4856-8007-DF8915F842D4}" type="presParOf" srcId="{D2963B17-C3A1-4CD1-A9B7-785DB9CCDF68}" destId="{C9FD097C-BA38-42C0-B9FC-CFA1A787743F}" srcOrd="1" destOrd="0" presId="urn:microsoft.com/office/officeart/2016/7/layout/BasicTimeline"/>
    <dgm:cxn modelId="{EF193F67-CB8A-4DC6-881A-675C2EDBF1D7}" type="presParOf" srcId="{D625CBCB-D8F9-43CB-8F4B-232FEF015D2F}" destId="{7B986307-E1A7-4369-8A6E-C7AEDB2AA609}" srcOrd="2" destOrd="0" presId="urn:microsoft.com/office/officeart/2016/7/layout/BasicTimeline"/>
    <dgm:cxn modelId="{F3D3B48E-BED7-4AC4-904E-738F51F1EB8B}" type="presParOf" srcId="{D625CBCB-D8F9-43CB-8F4B-232FEF015D2F}" destId="{1CB8842E-E4B8-455D-BFC5-0D5829976523}" srcOrd="3" destOrd="0" presId="urn:microsoft.com/office/officeart/2016/7/layout/BasicTimeline"/>
    <dgm:cxn modelId="{32DA9585-9430-4589-9EF1-122678BA9DD7}" type="presParOf" srcId="{D625CBCB-D8F9-43CB-8F4B-232FEF015D2F}" destId="{52455997-D6FA-4BBA-8B03-249FC5D31209}" srcOrd="4" destOrd="0" presId="urn:microsoft.com/office/officeart/2016/7/layout/Basic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0B68C6-0CDF-4D00-8D78-506F5A3CD6DF}" type="doc">
      <dgm:prSet loTypeId="urn:microsoft.com/office/officeart/2016/7/layout/BasicTimeline" loCatId="process" qsTypeId="urn:microsoft.com/office/officeart/2005/8/quickstyle/simple5" qsCatId="simple" csTypeId="urn:microsoft.com/office/officeart/2005/8/colors/colorful5" csCatId="colorful" phldr="1"/>
      <dgm:spPr/>
      <dgm:t>
        <a:bodyPr/>
        <a:lstStyle/>
        <a:p>
          <a:endParaRPr lang="en-US"/>
        </a:p>
      </dgm:t>
    </dgm:pt>
    <dgm:pt modelId="{63EC11FC-D0DE-4198-9819-6CE39D86ED00}">
      <dgm:prSet/>
      <dgm:spPr/>
      <dgm:t>
        <a:bodyPr/>
        <a:lstStyle/>
        <a:p>
          <a:pPr>
            <a:defRPr b="1"/>
          </a:pPr>
          <a:r>
            <a:rPr lang="en-US"/>
            <a:t>2014</a:t>
          </a:r>
        </a:p>
      </dgm:t>
    </dgm:pt>
    <dgm:pt modelId="{4E777ECE-1FEB-4AC4-A19E-78F2F387D2D8}" type="parTrans" cxnId="{BDC8B3FF-52C5-42FC-B8D8-A42776AB4123}">
      <dgm:prSet/>
      <dgm:spPr/>
      <dgm:t>
        <a:bodyPr/>
        <a:lstStyle/>
        <a:p>
          <a:endParaRPr lang="en-US"/>
        </a:p>
      </dgm:t>
    </dgm:pt>
    <dgm:pt modelId="{0BDC2AB5-64AB-4DC6-A22F-B956E8EA7357}" type="sibTrans" cxnId="{BDC8B3FF-52C5-42FC-B8D8-A42776AB4123}">
      <dgm:prSet/>
      <dgm:spPr/>
      <dgm:t>
        <a:bodyPr/>
        <a:lstStyle/>
        <a:p>
          <a:endParaRPr lang="en-US"/>
        </a:p>
      </dgm:t>
    </dgm:pt>
    <dgm:pt modelId="{1FCBAE75-148F-4638-B64D-A2719785D216}">
      <dgm:prSet/>
      <dgm:spPr/>
      <dgm:t>
        <a:bodyPr/>
        <a:lstStyle/>
        <a:p>
          <a:r>
            <a:rPr lang="en-US" dirty="0"/>
            <a:t>A street in the Flushing neighborhood of Queens was named "Jeanne, Jules, Morty </a:t>
          </a:r>
          <a:r>
            <a:rPr lang="en-US" dirty="0" err="1"/>
            <a:t>Manford</a:t>
          </a:r>
          <a:r>
            <a:rPr lang="en-US" dirty="0"/>
            <a:t> PFLAG Way"</a:t>
          </a:r>
        </a:p>
      </dgm:t>
    </dgm:pt>
    <dgm:pt modelId="{6359EA51-166E-4400-9955-9AF91E100219}" type="parTrans" cxnId="{5DA8014F-0415-4B9E-8CF1-1F85DC78456B}">
      <dgm:prSet/>
      <dgm:spPr/>
      <dgm:t>
        <a:bodyPr/>
        <a:lstStyle/>
        <a:p>
          <a:endParaRPr lang="en-US"/>
        </a:p>
      </dgm:t>
    </dgm:pt>
    <dgm:pt modelId="{23B6F559-F2E3-42A6-8478-73EA432532B2}" type="sibTrans" cxnId="{5DA8014F-0415-4B9E-8CF1-1F85DC78456B}">
      <dgm:prSet/>
      <dgm:spPr/>
      <dgm:t>
        <a:bodyPr/>
        <a:lstStyle/>
        <a:p>
          <a:endParaRPr lang="en-US"/>
        </a:p>
      </dgm:t>
    </dgm:pt>
    <dgm:pt modelId="{DE217EF3-E579-45D0-80D0-EC1A1C721E9B}">
      <dgm:prSet/>
      <dgm:spPr/>
      <dgm:t>
        <a:bodyPr/>
        <a:lstStyle/>
        <a:p>
          <a:pPr>
            <a:defRPr b="1"/>
          </a:pPr>
          <a:r>
            <a:rPr lang="en-US"/>
            <a:t>2017</a:t>
          </a:r>
        </a:p>
      </dgm:t>
    </dgm:pt>
    <dgm:pt modelId="{C8CAD948-F02B-4367-A155-B9B838792327}" type="parTrans" cxnId="{9CE25858-78EC-4B95-86FA-4B2205A74300}">
      <dgm:prSet/>
      <dgm:spPr/>
      <dgm:t>
        <a:bodyPr/>
        <a:lstStyle/>
        <a:p>
          <a:endParaRPr lang="en-US"/>
        </a:p>
      </dgm:t>
    </dgm:pt>
    <dgm:pt modelId="{44247070-B955-4F5D-84D9-22932A6B6D40}" type="sibTrans" cxnId="{9CE25858-78EC-4B95-86FA-4B2205A74300}">
      <dgm:prSet/>
      <dgm:spPr/>
      <dgm:t>
        <a:bodyPr/>
        <a:lstStyle/>
        <a:p>
          <a:endParaRPr lang="en-US"/>
        </a:p>
      </dgm:t>
    </dgm:pt>
    <dgm:pt modelId="{89709998-CEB9-4AAC-B789-B79145EE6D25}">
      <dgm:prSet/>
      <dgm:spPr/>
      <dgm:t>
        <a:bodyPr/>
        <a:lstStyle/>
        <a:p>
          <a:r>
            <a:rPr lang="en-US"/>
            <a:t>a US Post Office in Jackson Heights was dedicated to Jeanne and her husband</a:t>
          </a:r>
        </a:p>
      </dgm:t>
    </dgm:pt>
    <dgm:pt modelId="{2C5C8D0A-55EE-405A-9FA5-5C2C4571FC28}" type="parTrans" cxnId="{39948967-6DF6-473E-AD0F-EEA976A4A702}">
      <dgm:prSet/>
      <dgm:spPr/>
      <dgm:t>
        <a:bodyPr/>
        <a:lstStyle/>
        <a:p>
          <a:endParaRPr lang="en-US"/>
        </a:p>
      </dgm:t>
    </dgm:pt>
    <dgm:pt modelId="{E323115F-E2FB-4485-AC36-07989B982B20}" type="sibTrans" cxnId="{39948967-6DF6-473E-AD0F-EEA976A4A702}">
      <dgm:prSet/>
      <dgm:spPr/>
      <dgm:t>
        <a:bodyPr/>
        <a:lstStyle/>
        <a:p>
          <a:endParaRPr lang="en-US"/>
        </a:p>
      </dgm:t>
    </dgm:pt>
    <dgm:pt modelId="{3FBB6473-4003-411C-9EDC-8FE64299239B}">
      <dgm:prSet/>
      <dgm:spPr/>
      <dgm:t>
        <a:bodyPr/>
        <a:lstStyle/>
        <a:p>
          <a:pPr>
            <a:defRPr b="1"/>
          </a:pPr>
          <a:r>
            <a:rPr lang="en-US"/>
            <a:t>2019</a:t>
          </a:r>
        </a:p>
      </dgm:t>
    </dgm:pt>
    <dgm:pt modelId="{A3E06170-CBE7-4291-8885-FE28E6048C49}" type="parTrans" cxnId="{36FF8654-F75D-4EC3-8861-81F57DE2326C}">
      <dgm:prSet/>
      <dgm:spPr/>
      <dgm:t>
        <a:bodyPr/>
        <a:lstStyle/>
        <a:p>
          <a:endParaRPr lang="en-US"/>
        </a:p>
      </dgm:t>
    </dgm:pt>
    <dgm:pt modelId="{147894AF-49C4-45DB-8B21-6DD268885E2F}" type="sibTrans" cxnId="{36FF8654-F75D-4EC3-8861-81F57DE2326C}">
      <dgm:prSet/>
      <dgm:spPr/>
      <dgm:t>
        <a:bodyPr/>
        <a:lstStyle/>
        <a:p>
          <a:endParaRPr lang="en-US"/>
        </a:p>
      </dgm:t>
    </dgm:pt>
    <dgm:pt modelId="{61C2CDB6-5929-488D-B802-61DA05C21566}">
      <dgm:prSet/>
      <dgm:spPr/>
      <dgm:t>
        <a:bodyPr/>
        <a:lstStyle/>
        <a:p>
          <a:r>
            <a:rPr lang="en-US"/>
            <a:t>Jeanne was inducted on the National LGBTQ Wall of Honor within the Stonewall National Monument</a:t>
          </a:r>
        </a:p>
      </dgm:t>
    </dgm:pt>
    <dgm:pt modelId="{91CED583-E910-47CF-850A-516923F58084}" type="parTrans" cxnId="{43556843-34F5-46DD-921F-8DAEE77AC41C}">
      <dgm:prSet/>
      <dgm:spPr/>
      <dgm:t>
        <a:bodyPr/>
        <a:lstStyle/>
        <a:p>
          <a:endParaRPr lang="en-US"/>
        </a:p>
      </dgm:t>
    </dgm:pt>
    <dgm:pt modelId="{6E956E25-0A34-4422-ABDD-CA1B626C28CE}" type="sibTrans" cxnId="{43556843-34F5-46DD-921F-8DAEE77AC41C}">
      <dgm:prSet/>
      <dgm:spPr/>
      <dgm:t>
        <a:bodyPr/>
        <a:lstStyle/>
        <a:p>
          <a:endParaRPr lang="en-US"/>
        </a:p>
      </dgm:t>
    </dgm:pt>
    <dgm:pt modelId="{A48A48FD-1958-45F4-94F9-BFA3C8C7B5F0}" type="pres">
      <dgm:prSet presAssocID="{4B0B68C6-0CDF-4D00-8D78-506F5A3CD6DF}" presName="root" presStyleCnt="0">
        <dgm:presLayoutVars>
          <dgm:chMax/>
          <dgm:chPref/>
          <dgm:animLvl val="lvl"/>
        </dgm:presLayoutVars>
      </dgm:prSet>
      <dgm:spPr/>
    </dgm:pt>
    <dgm:pt modelId="{EFD497FC-C771-4EB6-8EE3-E74197921812}" type="pres">
      <dgm:prSet presAssocID="{4B0B68C6-0CDF-4D00-8D78-506F5A3CD6DF}" presName="divider" presStyleLbl="fgAccFollowNode1" presStyleIdx="0" presStyleCnt="1"/>
      <dgm:spPr>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tailEnd type="triangle" w="lg" len="lg"/>
        </a:ln>
        <a:effectLst/>
      </dgm:spPr>
    </dgm:pt>
    <dgm:pt modelId="{07562960-E657-43C5-A827-2132ECBEA1C6}" type="pres">
      <dgm:prSet presAssocID="{4B0B68C6-0CDF-4D00-8D78-506F5A3CD6DF}" presName="nodes" presStyleCnt="0">
        <dgm:presLayoutVars>
          <dgm:chMax/>
          <dgm:chPref/>
          <dgm:animLvl val="lvl"/>
        </dgm:presLayoutVars>
      </dgm:prSet>
      <dgm:spPr/>
    </dgm:pt>
    <dgm:pt modelId="{2688716A-F1D8-4B63-B21F-92350A7358E3}" type="pres">
      <dgm:prSet presAssocID="{63EC11FC-D0DE-4198-9819-6CE39D86ED00}" presName="composite" presStyleCnt="0"/>
      <dgm:spPr/>
    </dgm:pt>
    <dgm:pt modelId="{F529BC06-ADC6-45E9-9679-D954682F5491}" type="pres">
      <dgm:prSet presAssocID="{63EC11FC-D0DE-4198-9819-6CE39D86ED00}" presName="L1TextContainer" presStyleLbl="revTx" presStyleIdx="0" presStyleCnt="3">
        <dgm:presLayoutVars>
          <dgm:chMax val="1"/>
          <dgm:chPref val="1"/>
          <dgm:bulletEnabled val="1"/>
        </dgm:presLayoutVars>
      </dgm:prSet>
      <dgm:spPr/>
    </dgm:pt>
    <dgm:pt modelId="{BBCE2F44-3B04-4AC1-B5B9-02CA29EB5817}" type="pres">
      <dgm:prSet presAssocID="{63EC11FC-D0DE-4198-9819-6CE39D86ED00}" presName="L2TextContainerWrapper" presStyleCnt="0">
        <dgm:presLayoutVars>
          <dgm:chMax val="0"/>
          <dgm:chPref val="0"/>
          <dgm:bulletEnabled val="1"/>
        </dgm:presLayoutVars>
      </dgm:prSet>
      <dgm:spPr/>
    </dgm:pt>
    <dgm:pt modelId="{D50216C7-C3B2-46BE-B770-6E7C4ECC7AF1}" type="pres">
      <dgm:prSet presAssocID="{63EC11FC-D0DE-4198-9819-6CE39D86ED00}" presName="L2TextContainer" presStyleLbl="bgAcc1" presStyleIdx="0" presStyleCnt="3"/>
      <dgm:spPr/>
    </dgm:pt>
    <dgm:pt modelId="{22D9F9A7-4E9F-417F-83A4-7DA49D88CCCA}" type="pres">
      <dgm:prSet presAssocID="{63EC11FC-D0DE-4198-9819-6CE39D86ED00}" presName="FlexibleEmptyPlaceHolder" presStyleCnt="0"/>
      <dgm:spPr/>
    </dgm:pt>
    <dgm:pt modelId="{8467BECA-11CF-4319-9121-9DBC0C666014}" type="pres">
      <dgm:prSet presAssocID="{63EC11FC-D0DE-4198-9819-6CE39D86ED00}" presName="ConnectLine" presStyleLbl="sibTrans1D1" presStyleIdx="0" presStyleCnt="3"/>
      <dgm:spPr>
        <a:noFill/>
        <a:ln w="9525" cap="flat" cmpd="sng" algn="ctr">
          <a:solidFill>
            <a:schemeClr val="accent5">
              <a:hueOff val="0"/>
              <a:satOff val="0"/>
              <a:lumOff val="0"/>
              <a:alphaOff val="0"/>
            </a:schemeClr>
          </a:solidFill>
          <a:prstDash val="dash"/>
        </a:ln>
        <a:effectLst/>
      </dgm:spPr>
    </dgm:pt>
    <dgm:pt modelId="{AE28EFC4-BEAF-4C88-B836-0D419C7C80AF}" type="pres">
      <dgm:prSet presAssocID="{63EC11FC-D0DE-4198-9819-6CE39D86ED00}" presName="ConnectorPoint" presStyleLbl="alignNode1" presStyleIdx="0" presStyleCnt="3"/>
      <dgm:spPr/>
    </dgm:pt>
    <dgm:pt modelId="{C2DFD7CB-41AB-4072-8116-7443AE5E6DC6}" type="pres">
      <dgm:prSet presAssocID="{63EC11FC-D0DE-4198-9819-6CE39D86ED00}" presName="EmptyPlaceHolder" presStyleCnt="0"/>
      <dgm:spPr/>
    </dgm:pt>
    <dgm:pt modelId="{1F0D7692-822B-4EA1-BAD2-86D2B26D461A}" type="pres">
      <dgm:prSet presAssocID="{0BDC2AB5-64AB-4DC6-A22F-B956E8EA7357}" presName="spaceBetweenRectangles" presStyleCnt="0"/>
      <dgm:spPr/>
    </dgm:pt>
    <dgm:pt modelId="{D5980B31-25B6-473A-8CCC-7F26BA80CF83}" type="pres">
      <dgm:prSet presAssocID="{DE217EF3-E579-45D0-80D0-EC1A1C721E9B}" presName="composite" presStyleCnt="0"/>
      <dgm:spPr/>
    </dgm:pt>
    <dgm:pt modelId="{37977AE2-DDA9-4A5E-B04C-35FC4C612837}" type="pres">
      <dgm:prSet presAssocID="{DE217EF3-E579-45D0-80D0-EC1A1C721E9B}" presName="L1TextContainer" presStyleLbl="revTx" presStyleIdx="1" presStyleCnt="3">
        <dgm:presLayoutVars>
          <dgm:chMax val="1"/>
          <dgm:chPref val="1"/>
          <dgm:bulletEnabled val="1"/>
        </dgm:presLayoutVars>
      </dgm:prSet>
      <dgm:spPr/>
    </dgm:pt>
    <dgm:pt modelId="{47C30254-EEB1-4EF5-8969-BF52881E81FF}" type="pres">
      <dgm:prSet presAssocID="{DE217EF3-E579-45D0-80D0-EC1A1C721E9B}" presName="L2TextContainerWrapper" presStyleCnt="0">
        <dgm:presLayoutVars>
          <dgm:chMax val="0"/>
          <dgm:chPref val="0"/>
          <dgm:bulletEnabled val="1"/>
        </dgm:presLayoutVars>
      </dgm:prSet>
      <dgm:spPr/>
    </dgm:pt>
    <dgm:pt modelId="{C126BA62-0ADD-4D45-8D85-B687DFA823E3}" type="pres">
      <dgm:prSet presAssocID="{DE217EF3-E579-45D0-80D0-EC1A1C721E9B}" presName="L2TextContainer" presStyleLbl="bgAcc1" presStyleIdx="1" presStyleCnt="3"/>
      <dgm:spPr/>
    </dgm:pt>
    <dgm:pt modelId="{E056B1C3-58B1-424E-9A6D-C1F54361CE1B}" type="pres">
      <dgm:prSet presAssocID="{DE217EF3-E579-45D0-80D0-EC1A1C721E9B}" presName="FlexibleEmptyPlaceHolder" presStyleCnt="0"/>
      <dgm:spPr/>
    </dgm:pt>
    <dgm:pt modelId="{047666CC-288F-4051-A3CC-2C1329C2BC78}" type="pres">
      <dgm:prSet presAssocID="{DE217EF3-E579-45D0-80D0-EC1A1C721E9B}" presName="ConnectLine" presStyleLbl="sibTrans1D1" presStyleIdx="1" presStyleCnt="3"/>
      <dgm:spPr>
        <a:noFill/>
        <a:ln w="9525" cap="flat" cmpd="sng" algn="ctr">
          <a:solidFill>
            <a:schemeClr val="accent5">
              <a:hueOff val="-731448"/>
              <a:satOff val="2972"/>
              <a:lumOff val="-1373"/>
              <a:alphaOff val="0"/>
            </a:schemeClr>
          </a:solidFill>
          <a:prstDash val="dash"/>
        </a:ln>
        <a:effectLst/>
      </dgm:spPr>
    </dgm:pt>
    <dgm:pt modelId="{19DFE282-5124-4DF4-93E2-719F526A0EC0}" type="pres">
      <dgm:prSet presAssocID="{DE217EF3-E579-45D0-80D0-EC1A1C721E9B}" presName="ConnectorPoint" presStyleLbl="alignNode1" presStyleIdx="1" presStyleCnt="3"/>
      <dgm:spPr/>
    </dgm:pt>
    <dgm:pt modelId="{BF78B45B-9108-4296-B3E0-A95ECF9819B2}" type="pres">
      <dgm:prSet presAssocID="{DE217EF3-E579-45D0-80D0-EC1A1C721E9B}" presName="EmptyPlaceHolder" presStyleCnt="0"/>
      <dgm:spPr/>
    </dgm:pt>
    <dgm:pt modelId="{6E6DBF28-CB67-4C22-8B65-170BE09D127A}" type="pres">
      <dgm:prSet presAssocID="{44247070-B955-4F5D-84D9-22932A6B6D40}" presName="spaceBetweenRectangles" presStyleCnt="0"/>
      <dgm:spPr/>
    </dgm:pt>
    <dgm:pt modelId="{6B558846-7047-4B45-B69A-8B5E3593E600}" type="pres">
      <dgm:prSet presAssocID="{3FBB6473-4003-411C-9EDC-8FE64299239B}" presName="composite" presStyleCnt="0"/>
      <dgm:spPr/>
    </dgm:pt>
    <dgm:pt modelId="{D6A50C4C-4B8C-46FA-8928-8FB0C166ED52}" type="pres">
      <dgm:prSet presAssocID="{3FBB6473-4003-411C-9EDC-8FE64299239B}" presName="L1TextContainer" presStyleLbl="revTx" presStyleIdx="2" presStyleCnt="3">
        <dgm:presLayoutVars>
          <dgm:chMax val="1"/>
          <dgm:chPref val="1"/>
          <dgm:bulletEnabled val="1"/>
        </dgm:presLayoutVars>
      </dgm:prSet>
      <dgm:spPr/>
    </dgm:pt>
    <dgm:pt modelId="{7E0338E9-F1C1-4C82-8E04-58E8B42D8D71}" type="pres">
      <dgm:prSet presAssocID="{3FBB6473-4003-411C-9EDC-8FE64299239B}" presName="L2TextContainerWrapper" presStyleCnt="0">
        <dgm:presLayoutVars>
          <dgm:chMax val="0"/>
          <dgm:chPref val="0"/>
          <dgm:bulletEnabled val="1"/>
        </dgm:presLayoutVars>
      </dgm:prSet>
      <dgm:spPr/>
    </dgm:pt>
    <dgm:pt modelId="{4D0DB98E-5B69-47F3-AD79-348E1F0B7BB5}" type="pres">
      <dgm:prSet presAssocID="{3FBB6473-4003-411C-9EDC-8FE64299239B}" presName="L2TextContainer" presStyleLbl="bgAcc1" presStyleIdx="2" presStyleCnt="3"/>
      <dgm:spPr/>
    </dgm:pt>
    <dgm:pt modelId="{7EA5A5FE-6CFE-400D-A7E7-99B372BB22A2}" type="pres">
      <dgm:prSet presAssocID="{3FBB6473-4003-411C-9EDC-8FE64299239B}" presName="FlexibleEmptyPlaceHolder" presStyleCnt="0"/>
      <dgm:spPr/>
    </dgm:pt>
    <dgm:pt modelId="{4CA3EEA1-1E2C-4402-9D32-60E2CEFB822A}" type="pres">
      <dgm:prSet presAssocID="{3FBB6473-4003-411C-9EDC-8FE64299239B}" presName="ConnectLine" presStyleLbl="sibTrans1D1" presStyleIdx="2" presStyleCnt="3"/>
      <dgm:spPr>
        <a:noFill/>
        <a:ln w="9525" cap="flat" cmpd="sng" algn="ctr">
          <a:solidFill>
            <a:schemeClr val="accent5">
              <a:hueOff val="-1462896"/>
              <a:satOff val="5943"/>
              <a:lumOff val="-2746"/>
              <a:alphaOff val="0"/>
            </a:schemeClr>
          </a:solidFill>
          <a:prstDash val="dash"/>
        </a:ln>
        <a:effectLst/>
      </dgm:spPr>
    </dgm:pt>
    <dgm:pt modelId="{859E9A89-DB5E-407C-9EC1-8DF160742DE6}" type="pres">
      <dgm:prSet presAssocID="{3FBB6473-4003-411C-9EDC-8FE64299239B}" presName="ConnectorPoint" presStyleLbl="alignNode1" presStyleIdx="2" presStyleCnt="3"/>
      <dgm:spPr/>
    </dgm:pt>
    <dgm:pt modelId="{858FCAF1-D896-45FF-97AC-A4E6792EBC57}" type="pres">
      <dgm:prSet presAssocID="{3FBB6473-4003-411C-9EDC-8FE64299239B}" presName="EmptyPlaceHolder" presStyleCnt="0"/>
      <dgm:spPr/>
    </dgm:pt>
  </dgm:ptLst>
  <dgm:cxnLst>
    <dgm:cxn modelId="{3B034702-DD70-4328-BEC1-022E1C142032}" type="presOf" srcId="{3FBB6473-4003-411C-9EDC-8FE64299239B}" destId="{D6A50C4C-4B8C-46FA-8928-8FB0C166ED52}" srcOrd="0" destOrd="0" presId="urn:microsoft.com/office/officeart/2016/7/layout/BasicTimeline"/>
    <dgm:cxn modelId="{EC8BB905-3D2A-4C81-A95D-3E18625BA83C}" type="presOf" srcId="{89709998-CEB9-4AAC-B789-B79145EE6D25}" destId="{C126BA62-0ADD-4D45-8D85-B687DFA823E3}" srcOrd="0" destOrd="0" presId="urn:microsoft.com/office/officeart/2016/7/layout/BasicTimeline"/>
    <dgm:cxn modelId="{E1BDD507-DCBD-4BE8-87E6-F4F4AE7DA8DF}" type="presOf" srcId="{1FCBAE75-148F-4638-B64D-A2719785D216}" destId="{D50216C7-C3B2-46BE-B770-6E7C4ECC7AF1}" srcOrd="0" destOrd="0" presId="urn:microsoft.com/office/officeart/2016/7/layout/BasicTimeline"/>
    <dgm:cxn modelId="{2428D30E-4599-4E93-AF12-70A34C7B2A20}" type="presOf" srcId="{DE217EF3-E579-45D0-80D0-EC1A1C721E9B}" destId="{37977AE2-DDA9-4A5E-B04C-35FC4C612837}" srcOrd="0" destOrd="0" presId="urn:microsoft.com/office/officeart/2016/7/layout/BasicTimeline"/>
    <dgm:cxn modelId="{43556843-34F5-46DD-921F-8DAEE77AC41C}" srcId="{3FBB6473-4003-411C-9EDC-8FE64299239B}" destId="{61C2CDB6-5929-488D-B802-61DA05C21566}" srcOrd="0" destOrd="0" parTransId="{91CED583-E910-47CF-850A-516923F58084}" sibTransId="{6E956E25-0A34-4422-ABDD-CA1B626C28CE}"/>
    <dgm:cxn modelId="{5DA8014F-0415-4B9E-8CF1-1F85DC78456B}" srcId="{63EC11FC-D0DE-4198-9819-6CE39D86ED00}" destId="{1FCBAE75-148F-4638-B64D-A2719785D216}" srcOrd="0" destOrd="0" parTransId="{6359EA51-166E-4400-9955-9AF91E100219}" sibTransId="{23B6F559-F2E3-42A6-8478-73EA432532B2}"/>
    <dgm:cxn modelId="{36FF8654-F75D-4EC3-8861-81F57DE2326C}" srcId="{4B0B68C6-0CDF-4D00-8D78-506F5A3CD6DF}" destId="{3FBB6473-4003-411C-9EDC-8FE64299239B}" srcOrd="2" destOrd="0" parTransId="{A3E06170-CBE7-4291-8885-FE28E6048C49}" sibTransId="{147894AF-49C4-45DB-8B21-6DD268885E2F}"/>
    <dgm:cxn modelId="{9CE25858-78EC-4B95-86FA-4B2205A74300}" srcId="{4B0B68C6-0CDF-4D00-8D78-506F5A3CD6DF}" destId="{DE217EF3-E579-45D0-80D0-EC1A1C721E9B}" srcOrd="1" destOrd="0" parTransId="{C8CAD948-F02B-4367-A155-B9B838792327}" sibTransId="{44247070-B955-4F5D-84D9-22932A6B6D40}"/>
    <dgm:cxn modelId="{39948967-6DF6-473E-AD0F-EEA976A4A702}" srcId="{DE217EF3-E579-45D0-80D0-EC1A1C721E9B}" destId="{89709998-CEB9-4AAC-B789-B79145EE6D25}" srcOrd="0" destOrd="0" parTransId="{2C5C8D0A-55EE-405A-9FA5-5C2C4571FC28}" sibTransId="{E323115F-E2FB-4485-AC36-07989B982B20}"/>
    <dgm:cxn modelId="{687668B5-971D-4A5A-B531-ABA1DCD1F66A}" type="presOf" srcId="{61C2CDB6-5929-488D-B802-61DA05C21566}" destId="{4D0DB98E-5B69-47F3-AD79-348E1F0B7BB5}" srcOrd="0" destOrd="0" presId="urn:microsoft.com/office/officeart/2016/7/layout/BasicTimeline"/>
    <dgm:cxn modelId="{02D11AC8-7B26-4DFF-8BD5-09E473EF9FC5}" type="presOf" srcId="{4B0B68C6-0CDF-4D00-8D78-506F5A3CD6DF}" destId="{A48A48FD-1958-45F4-94F9-BFA3C8C7B5F0}" srcOrd="0" destOrd="0" presId="urn:microsoft.com/office/officeart/2016/7/layout/BasicTimeline"/>
    <dgm:cxn modelId="{60D344EF-01A4-40F0-AFB1-AD22427D4B57}" type="presOf" srcId="{63EC11FC-D0DE-4198-9819-6CE39D86ED00}" destId="{F529BC06-ADC6-45E9-9679-D954682F5491}" srcOrd="0" destOrd="0" presId="urn:microsoft.com/office/officeart/2016/7/layout/BasicTimeline"/>
    <dgm:cxn modelId="{BDC8B3FF-52C5-42FC-B8D8-A42776AB4123}" srcId="{4B0B68C6-0CDF-4D00-8D78-506F5A3CD6DF}" destId="{63EC11FC-D0DE-4198-9819-6CE39D86ED00}" srcOrd="0" destOrd="0" parTransId="{4E777ECE-1FEB-4AC4-A19E-78F2F387D2D8}" sibTransId="{0BDC2AB5-64AB-4DC6-A22F-B956E8EA7357}"/>
    <dgm:cxn modelId="{77A0F429-072F-407D-9957-3A0778B6B514}" type="presParOf" srcId="{A48A48FD-1958-45F4-94F9-BFA3C8C7B5F0}" destId="{EFD497FC-C771-4EB6-8EE3-E74197921812}" srcOrd="0" destOrd="0" presId="urn:microsoft.com/office/officeart/2016/7/layout/BasicTimeline"/>
    <dgm:cxn modelId="{FB5C525D-AB08-4FA2-9A28-E942808E3ADB}" type="presParOf" srcId="{A48A48FD-1958-45F4-94F9-BFA3C8C7B5F0}" destId="{07562960-E657-43C5-A827-2132ECBEA1C6}" srcOrd="1" destOrd="0" presId="urn:microsoft.com/office/officeart/2016/7/layout/BasicTimeline"/>
    <dgm:cxn modelId="{520B7A26-8FB7-41BE-8DE7-78AC0C124067}" type="presParOf" srcId="{07562960-E657-43C5-A827-2132ECBEA1C6}" destId="{2688716A-F1D8-4B63-B21F-92350A7358E3}" srcOrd="0" destOrd="0" presId="urn:microsoft.com/office/officeart/2016/7/layout/BasicTimeline"/>
    <dgm:cxn modelId="{3D4295BC-8CBA-4292-9CAF-A79D8B88AC75}" type="presParOf" srcId="{2688716A-F1D8-4B63-B21F-92350A7358E3}" destId="{F529BC06-ADC6-45E9-9679-D954682F5491}" srcOrd="0" destOrd="0" presId="urn:microsoft.com/office/officeart/2016/7/layout/BasicTimeline"/>
    <dgm:cxn modelId="{25BF3E78-A8E6-4839-A1B5-8391F102AC16}" type="presParOf" srcId="{2688716A-F1D8-4B63-B21F-92350A7358E3}" destId="{BBCE2F44-3B04-4AC1-B5B9-02CA29EB5817}" srcOrd="1" destOrd="0" presId="urn:microsoft.com/office/officeart/2016/7/layout/BasicTimeline"/>
    <dgm:cxn modelId="{758FEBBE-9CE4-4782-B899-45EBDBD6B8AE}" type="presParOf" srcId="{BBCE2F44-3B04-4AC1-B5B9-02CA29EB5817}" destId="{D50216C7-C3B2-46BE-B770-6E7C4ECC7AF1}" srcOrd="0" destOrd="0" presId="urn:microsoft.com/office/officeart/2016/7/layout/BasicTimeline"/>
    <dgm:cxn modelId="{E85A9800-2221-4D1C-8597-C8052074218B}" type="presParOf" srcId="{BBCE2F44-3B04-4AC1-B5B9-02CA29EB5817}" destId="{22D9F9A7-4E9F-417F-83A4-7DA49D88CCCA}" srcOrd="1" destOrd="0" presId="urn:microsoft.com/office/officeart/2016/7/layout/BasicTimeline"/>
    <dgm:cxn modelId="{EEDC714B-82B7-4D70-933D-54002644330A}" type="presParOf" srcId="{2688716A-F1D8-4B63-B21F-92350A7358E3}" destId="{8467BECA-11CF-4319-9121-9DBC0C666014}" srcOrd="2" destOrd="0" presId="urn:microsoft.com/office/officeart/2016/7/layout/BasicTimeline"/>
    <dgm:cxn modelId="{6CC31D12-B1D6-4A36-BC86-B8053137B3F4}" type="presParOf" srcId="{2688716A-F1D8-4B63-B21F-92350A7358E3}" destId="{AE28EFC4-BEAF-4C88-B836-0D419C7C80AF}" srcOrd="3" destOrd="0" presId="urn:microsoft.com/office/officeart/2016/7/layout/BasicTimeline"/>
    <dgm:cxn modelId="{BEBD0ABD-D75B-4BC6-BCE5-347C8A63239C}" type="presParOf" srcId="{2688716A-F1D8-4B63-B21F-92350A7358E3}" destId="{C2DFD7CB-41AB-4072-8116-7443AE5E6DC6}" srcOrd="4" destOrd="0" presId="urn:microsoft.com/office/officeart/2016/7/layout/BasicTimeline"/>
    <dgm:cxn modelId="{860584AF-0D5E-4FD7-8D6D-D73926387100}" type="presParOf" srcId="{07562960-E657-43C5-A827-2132ECBEA1C6}" destId="{1F0D7692-822B-4EA1-BAD2-86D2B26D461A}" srcOrd="1" destOrd="0" presId="urn:microsoft.com/office/officeart/2016/7/layout/BasicTimeline"/>
    <dgm:cxn modelId="{A5233E8C-BFD9-4856-95C6-9DA8014BE1B7}" type="presParOf" srcId="{07562960-E657-43C5-A827-2132ECBEA1C6}" destId="{D5980B31-25B6-473A-8CCC-7F26BA80CF83}" srcOrd="2" destOrd="0" presId="urn:microsoft.com/office/officeart/2016/7/layout/BasicTimeline"/>
    <dgm:cxn modelId="{8F56EE48-97BB-442D-BFFF-4FDD03F27590}" type="presParOf" srcId="{D5980B31-25B6-473A-8CCC-7F26BA80CF83}" destId="{37977AE2-DDA9-4A5E-B04C-35FC4C612837}" srcOrd="0" destOrd="0" presId="urn:microsoft.com/office/officeart/2016/7/layout/BasicTimeline"/>
    <dgm:cxn modelId="{4F3ABBF4-DD9E-4C75-916B-29FBF48E9FA3}" type="presParOf" srcId="{D5980B31-25B6-473A-8CCC-7F26BA80CF83}" destId="{47C30254-EEB1-4EF5-8969-BF52881E81FF}" srcOrd="1" destOrd="0" presId="urn:microsoft.com/office/officeart/2016/7/layout/BasicTimeline"/>
    <dgm:cxn modelId="{BFE3CD4D-EFBD-43AA-9FD7-6AFFF573C7C0}" type="presParOf" srcId="{47C30254-EEB1-4EF5-8969-BF52881E81FF}" destId="{C126BA62-0ADD-4D45-8D85-B687DFA823E3}" srcOrd="0" destOrd="0" presId="urn:microsoft.com/office/officeart/2016/7/layout/BasicTimeline"/>
    <dgm:cxn modelId="{957B692F-0058-4CC7-9A1A-EED5525B9B10}" type="presParOf" srcId="{47C30254-EEB1-4EF5-8969-BF52881E81FF}" destId="{E056B1C3-58B1-424E-9A6D-C1F54361CE1B}" srcOrd="1" destOrd="0" presId="urn:microsoft.com/office/officeart/2016/7/layout/BasicTimeline"/>
    <dgm:cxn modelId="{78AF9F4A-3BE2-4796-8141-36CC952D0B2F}" type="presParOf" srcId="{D5980B31-25B6-473A-8CCC-7F26BA80CF83}" destId="{047666CC-288F-4051-A3CC-2C1329C2BC78}" srcOrd="2" destOrd="0" presId="urn:microsoft.com/office/officeart/2016/7/layout/BasicTimeline"/>
    <dgm:cxn modelId="{0DBCF872-D48B-49A8-9AA1-4246D002FE49}" type="presParOf" srcId="{D5980B31-25B6-473A-8CCC-7F26BA80CF83}" destId="{19DFE282-5124-4DF4-93E2-719F526A0EC0}" srcOrd="3" destOrd="0" presId="urn:microsoft.com/office/officeart/2016/7/layout/BasicTimeline"/>
    <dgm:cxn modelId="{D1A1F16E-DB1F-4D10-B096-930DD9F652CA}" type="presParOf" srcId="{D5980B31-25B6-473A-8CCC-7F26BA80CF83}" destId="{BF78B45B-9108-4296-B3E0-A95ECF9819B2}" srcOrd="4" destOrd="0" presId="urn:microsoft.com/office/officeart/2016/7/layout/BasicTimeline"/>
    <dgm:cxn modelId="{34F3DAE0-C39E-4AF4-93E9-AE112FD266AC}" type="presParOf" srcId="{07562960-E657-43C5-A827-2132ECBEA1C6}" destId="{6E6DBF28-CB67-4C22-8B65-170BE09D127A}" srcOrd="3" destOrd="0" presId="urn:microsoft.com/office/officeart/2016/7/layout/BasicTimeline"/>
    <dgm:cxn modelId="{0B79B56F-5B0C-4BFD-ACD2-BCF9E0D2B523}" type="presParOf" srcId="{07562960-E657-43C5-A827-2132ECBEA1C6}" destId="{6B558846-7047-4B45-B69A-8B5E3593E600}" srcOrd="4" destOrd="0" presId="urn:microsoft.com/office/officeart/2016/7/layout/BasicTimeline"/>
    <dgm:cxn modelId="{64B103BA-3544-4273-90FE-0D7435D2753B}" type="presParOf" srcId="{6B558846-7047-4B45-B69A-8B5E3593E600}" destId="{D6A50C4C-4B8C-46FA-8928-8FB0C166ED52}" srcOrd="0" destOrd="0" presId="urn:microsoft.com/office/officeart/2016/7/layout/BasicTimeline"/>
    <dgm:cxn modelId="{DE926231-FD86-4CBB-84B1-7FA08FC0AD6E}" type="presParOf" srcId="{6B558846-7047-4B45-B69A-8B5E3593E600}" destId="{7E0338E9-F1C1-4C82-8E04-58E8B42D8D71}" srcOrd="1" destOrd="0" presId="urn:microsoft.com/office/officeart/2016/7/layout/BasicTimeline"/>
    <dgm:cxn modelId="{706B66E2-60B2-4CD6-B052-ECBA6D401779}" type="presParOf" srcId="{7E0338E9-F1C1-4C82-8E04-58E8B42D8D71}" destId="{4D0DB98E-5B69-47F3-AD79-348E1F0B7BB5}" srcOrd="0" destOrd="0" presId="urn:microsoft.com/office/officeart/2016/7/layout/BasicTimeline"/>
    <dgm:cxn modelId="{30373DDD-E78B-4310-9AAC-0ED2EBC4646A}" type="presParOf" srcId="{7E0338E9-F1C1-4C82-8E04-58E8B42D8D71}" destId="{7EA5A5FE-6CFE-400D-A7E7-99B372BB22A2}" srcOrd="1" destOrd="0" presId="urn:microsoft.com/office/officeart/2016/7/layout/BasicTimeline"/>
    <dgm:cxn modelId="{48A1C7BC-A91E-42F7-B41C-52E68411A7EA}" type="presParOf" srcId="{6B558846-7047-4B45-B69A-8B5E3593E600}" destId="{4CA3EEA1-1E2C-4402-9D32-60E2CEFB822A}" srcOrd="2" destOrd="0" presId="urn:microsoft.com/office/officeart/2016/7/layout/BasicTimeline"/>
    <dgm:cxn modelId="{F41678D3-E713-4C6E-A33F-3B5F1C0FE1FA}" type="presParOf" srcId="{6B558846-7047-4B45-B69A-8B5E3593E600}" destId="{859E9A89-DB5E-407C-9EC1-8DF160742DE6}" srcOrd="3" destOrd="0" presId="urn:microsoft.com/office/officeart/2016/7/layout/BasicTimeline"/>
    <dgm:cxn modelId="{BC1E3545-78FB-4FE1-9405-E2DADD1F0CD5}" type="presParOf" srcId="{6B558846-7047-4B45-B69A-8B5E3593E600}" destId="{858FCAF1-D896-45FF-97AC-A4E6792EBC57}" srcOrd="4" destOrd="0" presId="urn:microsoft.com/office/officeart/2016/7/layout/Basic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A2938F-DB16-4B32-9D4E-E0F2EAC9678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FD9652C-DA8A-48FA-8AD2-3DEF0968445B}">
      <dgm:prSet/>
      <dgm:spPr/>
      <dgm:t>
        <a:bodyPr/>
        <a:lstStyle/>
        <a:p>
          <a:pPr>
            <a:defRPr cap="all"/>
          </a:pPr>
          <a:r>
            <a:rPr lang="en-US"/>
            <a:t>Book</a:t>
          </a:r>
        </a:p>
      </dgm:t>
    </dgm:pt>
    <dgm:pt modelId="{EF0C55D0-5560-4381-9BCD-035128D9FE38}" type="parTrans" cxnId="{C21648A5-9303-4F86-86CF-42FAE6D81D0B}">
      <dgm:prSet/>
      <dgm:spPr/>
      <dgm:t>
        <a:bodyPr/>
        <a:lstStyle/>
        <a:p>
          <a:endParaRPr lang="en-US"/>
        </a:p>
      </dgm:t>
    </dgm:pt>
    <dgm:pt modelId="{15DADD0B-8BD2-47AC-B1C9-746526CD2E4A}" type="sibTrans" cxnId="{C21648A5-9303-4F86-86CF-42FAE6D81D0B}">
      <dgm:prSet/>
      <dgm:spPr/>
      <dgm:t>
        <a:bodyPr/>
        <a:lstStyle/>
        <a:p>
          <a:endParaRPr lang="en-US"/>
        </a:p>
      </dgm:t>
    </dgm:pt>
    <dgm:pt modelId="{40413D5D-A777-4EA4-AEE7-510CD0AAF3EB}">
      <dgm:prSet/>
      <dgm:spPr/>
      <dgm:t>
        <a:bodyPr/>
        <a:lstStyle/>
        <a:p>
          <a:pPr>
            <a:defRPr cap="all"/>
          </a:pPr>
          <a:r>
            <a:rPr lang="en-US"/>
            <a:t>Movie</a:t>
          </a:r>
        </a:p>
      </dgm:t>
    </dgm:pt>
    <dgm:pt modelId="{D7CD82B8-BF68-4BF6-9DA4-678A837AD405}" type="parTrans" cxnId="{AFF958DD-9184-40FD-9594-ECDDF9DE8838}">
      <dgm:prSet/>
      <dgm:spPr/>
      <dgm:t>
        <a:bodyPr/>
        <a:lstStyle/>
        <a:p>
          <a:endParaRPr lang="en-US"/>
        </a:p>
      </dgm:t>
    </dgm:pt>
    <dgm:pt modelId="{A4939A5C-0247-40B9-A94B-41BBD6FEC907}" type="sibTrans" cxnId="{AFF958DD-9184-40FD-9594-ECDDF9DE8838}">
      <dgm:prSet/>
      <dgm:spPr/>
      <dgm:t>
        <a:bodyPr/>
        <a:lstStyle/>
        <a:p>
          <a:endParaRPr lang="en-US"/>
        </a:p>
      </dgm:t>
    </dgm:pt>
    <dgm:pt modelId="{5DB7BDAF-5B31-416B-BAA4-840F17DD0DA1}">
      <dgm:prSet/>
      <dgm:spPr/>
      <dgm:t>
        <a:bodyPr/>
        <a:lstStyle/>
        <a:p>
          <a:pPr>
            <a:defRPr cap="all"/>
          </a:pPr>
          <a:r>
            <a:rPr lang="en-US"/>
            <a:t>Nap</a:t>
          </a:r>
        </a:p>
      </dgm:t>
    </dgm:pt>
    <dgm:pt modelId="{5A4F617A-4441-4047-9ECE-D95400255144}" type="parTrans" cxnId="{1E1DDAC4-38CF-4AE5-A47D-7EF8AA9858BE}">
      <dgm:prSet/>
      <dgm:spPr/>
      <dgm:t>
        <a:bodyPr/>
        <a:lstStyle/>
        <a:p>
          <a:endParaRPr lang="en-US"/>
        </a:p>
      </dgm:t>
    </dgm:pt>
    <dgm:pt modelId="{4F76E4C1-F3C0-46E7-ACBD-1D3F13247DD5}" type="sibTrans" cxnId="{1E1DDAC4-38CF-4AE5-A47D-7EF8AA9858BE}">
      <dgm:prSet/>
      <dgm:spPr/>
      <dgm:t>
        <a:bodyPr/>
        <a:lstStyle/>
        <a:p>
          <a:endParaRPr lang="en-US"/>
        </a:p>
      </dgm:t>
    </dgm:pt>
    <dgm:pt modelId="{D998A2FC-BFD1-4C2C-B27D-C8AA8FF189E5}" type="pres">
      <dgm:prSet presAssocID="{48A2938F-DB16-4B32-9D4E-E0F2EAC96786}" presName="root" presStyleCnt="0">
        <dgm:presLayoutVars>
          <dgm:dir/>
          <dgm:resizeHandles val="exact"/>
        </dgm:presLayoutVars>
      </dgm:prSet>
      <dgm:spPr/>
    </dgm:pt>
    <dgm:pt modelId="{968C46DF-8FF5-4F20-A844-D02D3D143018}" type="pres">
      <dgm:prSet presAssocID="{EFD9652C-DA8A-48FA-8AD2-3DEF0968445B}" presName="compNode" presStyleCnt="0"/>
      <dgm:spPr/>
    </dgm:pt>
    <dgm:pt modelId="{2B1F1241-523E-4159-8443-EABBD281027C}" type="pres">
      <dgm:prSet presAssocID="{EFD9652C-DA8A-48FA-8AD2-3DEF0968445B}" presName="iconBgRect" presStyleLbl="bgShp" presStyleIdx="0" presStyleCnt="3"/>
      <dgm:spPr/>
    </dgm:pt>
    <dgm:pt modelId="{127BCD42-0B08-4814-ADFF-56593BB0071F}" type="pres">
      <dgm:prSet presAssocID="{EFD9652C-DA8A-48FA-8AD2-3DEF0968445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7F3BCC31-0CD4-4084-B87F-3585C606AA31}" type="pres">
      <dgm:prSet presAssocID="{EFD9652C-DA8A-48FA-8AD2-3DEF0968445B}" presName="spaceRect" presStyleCnt="0"/>
      <dgm:spPr/>
    </dgm:pt>
    <dgm:pt modelId="{1CD911D5-7DDB-4EE3-83C7-7EC9102E1305}" type="pres">
      <dgm:prSet presAssocID="{EFD9652C-DA8A-48FA-8AD2-3DEF0968445B}" presName="textRect" presStyleLbl="revTx" presStyleIdx="0" presStyleCnt="3">
        <dgm:presLayoutVars>
          <dgm:chMax val="1"/>
          <dgm:chPref val="1"/>
        </dgm:presLayoutVars>
      </dgm:prSet>
      <dgm:spPr/>
    </dgm:pt>
    <dgm:pt modelId="{EF8CBE52-07B8-4758-8B9B-0E91A62D357F}" type="pres">
      <dgm:prSet presAssocID="{15DADD0B-8BD2-47AC-B1C9-746526CD2E4A}" presName="sibTrans" presStyleCnt="0"/>
      <dgm:spPr/>
    </dgm:pt>
    <dgm:pt modelId="{A208BCCA-3A93-4ACD-A4D0-09D26478E153}" type="pres">
      <dgm:prSet presAssocID="{40413D5D-A777-4EA4-AEE7-510CD0AAF3EB}" presName="compNode" presStyleCnt="0"/>
      <dgm:spPr/>
    </dgm:pt>
    <dgm:pt modelId="{67E0B6FC-26C8-445B-BC95-B81D9A8363C2}" type="pres">
      <dgm:prSet presAssocID="{40413D5D-A777-4EA4-AEE7-510CD0AAF3EB}" presName="iconBgRect" presStyleLbl="bgShp" presStyleIdx="1" presStyleCnt="3"/>
      <dgm:spPr/>
    </dgm:pt>
    <dgm:pt modelId="{8CFDA248-BFD0-48CF-AEE3-00AA62591416}" type="pres">
      <dgm:prSet presAssocID="{40413D5D-A777-4EA4-AEE7-510CD0AAF3E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lm strip"/>
        </a:ext>
      </dgm:extLst>
    </dgm:pt>
    <dgm:pt modelId="{3D5066C3-B85D-40E8-8B0B-C848AFDF3E6E}" type="pres">
      <dgm:prSet presAssocID="{40413D5D-A777-4EA4-AEE7-510CD0AAF3EB}" presName="spaceRect" presStyleCnt="0"/>
      <dgm:spPr/>
    </dgm:pt>
    <dgm:pt modelId="{102F5191-4410-4DE9-92AF-4CA89FAE7066}" type="pres">
      <dgm:prSet presAssocID="{40413D5D-A777-4EA4-AEE7-510CD0AAF3EB}" presName="textRect" presStyleLbl="revTx" presStyleIdx="1" presStyleCnt="3">
        <dgm:presLayoutVars>
          <dgm:chMax val="1"/>
          <dgm:chPref val="1"/>
        </dgm:presLayoutVars>
      </dgm:prSet>
      <dgm:spPr/>
    </dgm:pt>
    <dgm:pt modelId="{85A44AF5-8CB8-41E5-8EE5-CFD0A6B48741}" type="pres">
      <dgm:prSet presAssocID="{A4939A5C-0247-40B9-A94B-41BBD6FEC907}" presName="sibTrans" presStyleCnt="0"/>
      <dgm:spPr/>
    </dgm:pt>
    <dgm:pt modelId="{45C769B9-0BBA-43F7-A4D6-2E3F7D63769E}" type="pres">
      <dgm:prSet presAssocID="{5DB7BDAF-5B31-416B-BAA4-840F17DD0DA1}" presName="compNode" presStyleCnt="0"/>
      <dgm:spPr/>
    </dgm:pt>
    <dgm:pt modelId="{5E667DA5-D5D2-4FC5-A468-0FBF7160ACB7}" type="pres">
      <dgm:prSet presAssocID="{5DB7BDAF-5B31-416B-BAA4-840F17DD0DA1}" presName="iconBgRect" presStyleLbl="bgShp" presStyleIdx="2" presStyleCnt="3"/>
      <dgm:spPr/>
    </dgm:pt>
    <dgm:pt modelId="{278FA05D-6251-49F7-9877-AF9125A316EC}" type="pres">
      <dgm:prSet presAssocID="{5DB7BDAF-5B31-416B-BAA4-840F17DD0DA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leep"/>
        </a:ext>
      </dgm:extLst>
    </dgm:pt>
    <dgm:pt modelId="{D33FBDC8-883E-4AC6-9669-DDC6447EA1F2}" type="pres">
      <dgm:prSet presAssocID="{5DB7BDAF-5B31-416B-BAA4-840F17DD0DA1}" presName="spaceRect" presStyleCnt="0"/>
      <dgm:spPr/>
    </dgm:pt>
    <dgm:pt modelId="{97AFD778-1187-4E86-AA2B-6F15AEA7F04B}" type="pres">
      <dgm:prSet presAssocID="{5DB7BDAF-5B31-416B-BAA4-840F17DD0DA1}" presName="textRect" presStyleLbl="revTx" presStyleIdx="2" presStyleCnt="3">
        <dgm:presLayoutVars>
          <dgm:chMax val="1"/>
          <dgm:chPref val="1"/>
        </dgm:presLayoutVars>
      </dgm:prSet>
      <dgm:spPr/>
    </dgm:pt>
  </dgm:ptLst>
  <dgm:cxnLst>
    <dgm:cxn modelId="{E0AA5109-3C3B-4827-812B-1E3D7E80BD31}" type="presOf" srcId="{EFD9652C-DA8A-48FA-8AD2-3DEF0968445B}" destId="{1CD911D5-7DDB-4EE3-83C7-7EC9102E1305}" srcOrd="0" destOrd="0" presId="urn:microsoft.com/office/officeart/2018/5/layout/IconCircleLabelList"/>
    <dgm:cxn modelId="{C7643F20-4B2C-498D-8286-818D3A8EA128}" type="presOf" srcId="{48A2938F-DB16-4B32-9D4E-E0F2EAC96786}" destId="{D998A2FC-BFD1-4C2C-B27D-C8AA8FF189E5}" srcOrd="0" destOrd="0" presId="urn:microsoft.com/office/officeart/2018/5/layout/IconCircleLabelList"/>
    <dgm:cxn modelId="{C21648A5-9303-4F86-86CF-42FAE6D81D0B}" srcId="{48A2938F-DB16-4B32-9D4E-E0F2EAC96786}" destId="{EFD9652C-DA8A-48FA-8AD2-3DEF0968445B}" srcOrd="0" destOrd="0" parTransId="{EF0C55D0-5560-4381-9BCD-035128D9FE38}" sibTransId="{15DADD0B-8BD2-47AC-B1C9-746526CD2E4A}"/>
    <dgm:cxn modelId="{304D01B8-8A52-40F4-BC6A-2BF9C84863EE}" type="presOf" srcId="{5DB7BDAF-5B31-416B-BAA4-840F17DD0DA1}" destId="{97AFD778-1187-4E86-AA2B-6F15AEA7F04B}" srcOrd="0" destOrd="0" presId="urn:microsoft.com/office/officeart/2018/5/layout/IconCircleLabelList"/>
    <dgm:cxn modelId="{1E1DDAC4-38CF-4AE5-A47D-7EF8AA9858BE}" srcId="{48A2938F-DB16-4B32-9D4E-E0F2EAC96786}" destId="{5DB7BDAF-5B31-416B-BAA4-840F17DD0DA1}" srcOrd="2" destOrd="0" parTransId="{5A4F617A-4441-4047-9ECE-D95400255144}" sibTransId="{4F76E4C1-F3C0-46E7-ACBD-1D3F13247DD5}"/>
    <dgm:cxn modelId="{AFF958DD-9184-40FD-9594-ECDDF9DE8838}" srcId="{48A2938F-DB16-4B32-9D4E-E0F2EAC96786}" destId="{40413D5D-A777-4EA4-AEE7-510CD0AAF3EB}" srcOrd="1" destOrd="0" parTransId="{D7CD82B8-BF68-4BF6-9DA4-678A837AD405}" sibTransId="{A4939A5C-0247-40B9-A94B-41BBD6FEC907}"/>
    <dgm:cxn modelId="{8B0F97EC-885C-4216-9009-4E9261AE8E4E}" type="presOf" srcId="{40413D5D-A777-4EA4-AEE7-510CD0AAF3EB}" destId="{102F5191-4410-4DE9-92AF-4CA89FAE7066}" srcOrd="0" destOrd="0" presId="urn:microsoft.com/office/officeart/2018/5/layout/IconCircleLabelList"/>
    <dgm:cxn modelId="{A052C3A1-2E26-482D-80E4-61EDAE31C34B}" type="presParOf" srcId="{D998A2FC-BFD1-4C2C-B27D-C8AA8FF189E5}" destId="{968C46DF-8FF5-4F20-A844-D02D3D143018}" srcOrd="0" destOrd="0" presId="urn:microsoft.com/office/officeart/2018/5/layout/IconCircleLabelList"/>
    <dgm:cxn modelId="{484C715B-FD78-4041-9FB1-5F62A6975429}" type="presParOf" srcId="{968C46DF-8FF5-4F20-A844-D02D3D143018}" destId="{2B1F1241-523E-4159-8443-EABBD281027C}" srcOrd="0" destOrd="0" presId="urn:microsoft.com/office/officeart/2018/5/layout/IconCircleLabelList"/>
    <dgm:cxn modelId="{FC2A1074-7123-4D1A-B9BC-B9D2C0C61818}" type="presParOf" srcId="{968C46DF-8FF5-4F20-A844-D02D3D143018}" destId="{127BCD42-0B08-4814-ADFF-56593BB0071F}" srcOrd="1" destOrd="0" presId="urn:microsoft.com/office/officeart/2018/5/layout/IconCircleLabelList"/>
    <dgm:cxn modelId="{01B0ACBC-E06E-43E8-AD5C-E2207FF08AD5}" type="presParOf" srcId="{968C46DF-8FF5-4F20-A844-D02D3D143018}" destId="{7F3BCC31-0CD4-4084-B87F-3585C606AA31}" srcOrd="2" destOrd="0" presId="urn:microsoft.com/office/officeart/2018/5/layout/IconCircleLabelList"/>
    <dgm:cxn modelId="{DBE48756-3F47-4D32-9A08-5CC8BC320E75}" type="presParOf" srcId="{968C46DF-8FF5-4F20-A844-D02D3D143018}" destId="{1CD911D5-7DDB-4EE3-83C7-7EC9102E1305}" srcOrd="3" destOrd="0" presId="urn:microsoft.com/office/officeart/2018/5/layout/IconCircleLabelList"/>
    <dgm:cxn modelId="{A4EAA6D6-4393-4319-AC71-37EFF1D62EC8}" type="presParOf" srcId="{D998A2FC-BFD1-4C2C-B27D-C8AA8FF189E5}" destId="{EF8CBE52-07B8-4758-8B9B-0E91A62D357F}" srcOrd="1" destOrd="0" presId="urn:microsoft.com/office/officeart/2018/5/layout/IconCircleLabelList"/>
    <dgm:cxn modelId="{FD70DA5C-C375-4706-B435-6E0FD2C3C65D}" type="presParOf" srcId="{D998A2FC-BFD1-4C2C-B27D-C8AA8FF189E5}" destId="{A208BCCA-3A93-4ACD-A4D0-09D26478E153}" srcOrd="2" destOrd="0" presId="urn:microsoft.com/office/officeart/2018/5/layout/IconCircleLabelList"/>
    <dgm:cxn modelId="{E0BB1430-CC2E-43F1-873F-5B1DC40A3AA9}" type="presParOf" srcId="{A208BCCA-3A93-4ACD-A4D0-09D26478E153}" destId="{67E0B6FC-26C8-445B-BC95-B81D9A8363C2}" srcOrd="0" destOrd="0" presId="urn:microsoft.com/office/officeart/2018/5/layout/IconCircleLabelList"/>
    <dgm:cxn modelId="{ACA2CAB9-3BAF-4B11-8C61-B9CCD067BAE1}" type="presParOf" srcId="{A208BCCA-3A93-4ACD-A4D0-09D26478E153}" destId="{8CFDA248-BFD0-48CF-AEE3-00AA62591416}" srcOrd="1" destOrd="0" presId="urn:microsoft.com/office/officeart/2018/5/layout/IconCircleLabelList"/>
    <dgm:cxn modelId="{EE5C4092-4773-46A1-A6A5-79215A356563}" type="presParOf" srcId="{A208BCCA-3A93-4ACD-A4D0-09D26478E153}" destId="{3D5066C3-B85D-40E8-8B0B-C848AFDF3E6E}" srcOrd="2" destOrd="0" presId="urn:microsoft.com/office/officeart/2018/5/layout/IconCircleLabelList"/>
    <dgm:cxn modelId="{D433EBD6-5B06-4D63-BCDD-88A77D77055D}" type="presParOf" srcId="{A208BCCA-3A93-4ACD-A4D0-09D26478E153}" destId="{102F5191-4410-4DE9-92AF-4CA89FAE7066}" srcOrd="3" destOrd="0" presId="urn:microsoft.com/office/officeart/2018/5/layout/IconCircleLabelList"/>
    <dgm:cxn modelId="{7C0643A9-1365-4F96-8CBD-0324A29D18B7}" type="presParOf" srcId="{D998A2FC-BFD1-4C2C-B27D-C8AA8FF189E5}" destId="{85A44AF5-8CB8-41E5-8EE5-CFD0A6B48741}" srcOrd="3" destOrd="0" presId="urn:microsoft.com/office/officeart/2018/5/layout/IconCircleLabelList"/>
    <dgm:cxn modelId="{768790C8-A802-4050-8D81-5EBB2E531DD3}" type="presParOf" srcId="{D998A2FC-BFD1-4C2C-B27D-C8AA8FF189E5}" destId="{45C769B9-0BBA-43F7-A4D6-2E3F7D63769E}" srcOrd="4" destOrd="0" presId="urn:microsoft.com/office/officeart/2018/5/layout/IconCircleLabelList"/>
    <dgm:cxn modelId="{3E53F32F-0341-425F-B92F-298744960B8C}" type="presParOf" srcId="{45C769B9-0BBA-43F7-A4D6-2E3F7D63769E}" destId="{5E667DA5-D5D2-4FC5-A468-0FBF7160ACB7}" srcOrd="0" destOrd="0" presId="urn:microsoft.com/office/officeart/2018/5/layout/IconCircleLabelList"/>
    <dgm:cxn modelId="{2FD3D50E-09F8-4E35-B80B-E988F21C40EE}" type="presParOf" srcId="{45C769B9-0BBA-43F7-A4D6-2E3F7D63769E}" destId="{278FA05D-6251-49F7-9877-AF9125A316EC}" srcOrd="1" destOrd="0" presId="urn:microsoft.com/office/officeart/2018/5/layout/IconCircleLabelList"/>
    <dgm:cxn modelId="{C1A0ED11-612F-492B-9C68-0372EFFDBF9E}" type="presParOf" srcId="{45C769B9-0BBA-43F7-A4D6-2E3F7D63769E}" destId="{D33FBDC8-883E-4AC6-9669-DDC6447EA1F2}" srcOrd="2" destOrd="0" presId="urn:microsoft.com/office/officeart/2018/5/layout/IconCircleLabelList"/>
    <dgm:cxn modelId="{990E4DCA-4AEF-4AE4-848B-85AEB4AE5387}" type="presParOf" srcId="{45C769B9-0BBA-43F7-A4D6-2E3F7D63769E}" destId="{97AFD778-1187-4E86-AA2B-6F15AEA7F04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164F8-CC7A-42AF-B4D5-3F484EF407FC}">
      <dsp:nvSpPr>
        <dsp:cNvPr id="0" name=""/>
        <dsp:cNvSpPr/>
      </dsp:nvSpPr>
      <dsp:spPr>
        <a:xfrm>
          <a:off x="726337" y="71059"/>
          <a:ext cx="1990125" cy="19901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DE05B8-DF7D-455B-8121-99A26013FEB1}">
      <dsp:nvSpPr>
        <dsp:cNvPr id="0" name=""/>
        <dsp:cNvSpPr/>
      </dsp:nvSpPr>
      <dsp:spPr>
        <a:xfrm>
          <a:off x="1150462" y="495184"/>
          <a:ext cx="1141874" cy="11418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A2E0341-A5D1-45DF-8054-0E3B4527841C}">
      <dsp:nvSpPr>
        <dsp:cNvPr id="0" name=""/>
        <dsp:cNvSpPr/>
      </dsp:nvSpPr>
      <dsp:spPr>
        <a:xfrm>
          <a:off x="90149" y="2681059"/>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Action</a:t>
          </a:r>
        </a:p>
      </dsp:txBody>
      <dsp:txXfrm>
        <a:off x="90149" y="2681059"/>
        <a:ext cx="3262500" cy="720000"/>
      </dsp:txXfrm>
    </dsp:sp>
    <dsp:sp modelId="{90118CE9-24FA-4691-8B0D-CA4547302156}">
      <dsp:nvSpPr>
        <dsp:cNvPr id="0" name=""/>
        <dsp:cNvSpPr/>
      </dsp:nvSpPr>
      <dsp:spPr>
        <a:xfrm>
          <a:off x="4559774" y="71059"/>
          <a:ext cx="1990125" cy="19901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484E8C-DCBB-47B0-AAD2-3925D0A11F9A}">
      <dsp:nvSpPr>
        <dsp:cNvPr id="0" name=""/>
        <dsp:cNvSpPr/>
      </dsp:nvSpPr>
      <dsp:spPr>
        <a:xfrm>
          <a:off x="4983899" y="495184"/>
          <a:ext cx="1141874" cy="11418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D1B097-4387-49AE-AA1F-C6BD49ED0BB3}">
      <dsp:nvSpPr>
        <dsp:cNvPr id="0" name=""/>
        <dsp:cNvSpPr/>
      </dsp:nvSpPr>
      <dsp:spPr>
        <a:xfrm>
          <a:off x="3923587" y="2681059"/>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Comedy</a:t>
          </a:r>
        </a:p>
      </dsp:txBody>
      <dsp:txXfrm>
        <a:off x="3923587" y="2681059"/>
        <a:ext cx="3262500" cy="720000"/>
      </dsp:txXfrm>
    </dsp:sp>
    <dsp:sp modelId="{7DAFF4C8-0DBA-4319-918B-51FC6C101516}">
      <dsp:nvSpPr>
        <dsp:cNvPr id="0" name=""/>
        <dsp:cNvSpPr/>
      </dsp:nvSpPr>
      <dsp:spPr>
        <a:xfrm>
          <a:off x="8393212" y="71059"/>
          <a:ext cx="1990125" cy="199012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757B90-5C02-4942-B9CC-2DBC53017B37}">
      <dsp:nvSpPr>
        <dsp:cNvPr id="0" name=""/>
        <dsp:cNvSpPr/>
      </dsp:nvSpPr>
      <dsp:spPr>
        <a:xfrm>
          <a:off x="8817337" y="495184"/>
          <a:ext cx="1141874" cy="11418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EE79D4-E79C-4675-922F-E5D1F5922DC5}">
      <dsp:nvSpPr>
        <dsp:cNvPr id="0" name=""/>
        <dsp:cNvSpPr/>
      </dsp:nvSpPr>
      <dsp:spPr>
        <a:xfrm>
          <a:off x="7757024" y="2681059"/>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scary</a:t>
          </a:r>
        </a:p>
      </dsp:txBody>
      <dsp:txXfrm>
        <a:off x="7757024" y="2681059"/>
        <a:ext cx="3262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AE53F-7BAE-4334-A989-957A6CACDF8A}">
      <dsp:nvSpPr>
        <dsp:cNvPr id="0" name=""/>
        <dsp:cNvSpPr/>
      </dsp:nvSpPr>
      <dsp:spPr>
        <a:xfrm>
          <a:off x="0" y="705"/>
          <a:ext cx="6669431" cy="1650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DBDF2B-E45D-4587-B4FC-A7AD90AAE582}">
      <dsp:nvSpPr>
        <dsp:cNvPr id="0" name=""/>
        <dsp:cNvSpPr/>
      </dsp:nvSpPr>
      <dsp:spPr>
        <a:xfrm>
          <a:off x="499262" y="372057"/>
          <a:ext cx="907749" cy="9077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9B5276-3E8E-4741-9AC2-C82FFEBDAAD2}">
      <dsp:nvSpPr>
        <dsp:cNvPr id="0" name=""/>
        <dsp:cNvSpPr/>
      </dsp:nvSpPr>
      <dsp:spPr>
        <a:xfrm>
          <a:off x="1906274" y="705"/>
          <a:ext cx="4763156" cy="165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673" tIns="174673" rIns="174673" bIns="174673" numCol="1" spcCol="1270" anchor="ctr" anchorCtr="0">
          <a:noAutofit/>
        </a:bodyPr>
        <a:lstStyle/>
        <a:p>
          <a:pPr marL="0" lvl="0" indent="0" algn="l" defTabSz="1111250" rtl="0">
            <a:lnSpc>
              <a:spcPct val="90000"/>
            </a:lnSpc>
            <a:spcBef>
              <a:spcPct val="0"/>
            </a:spcBef>
            <a:spcAft>
              <a:spcPct val="35000"/>
            </a:spcAft>
            <a:buNone/>
          </a:pPr>
          <a:r>
            <a:rPr lang="en-US" sz="2500" kern="1200" dirty="0"/>
            <a:t>Learn</a:t>
          </a:r>
          <a:r>
            <a:rPr lang="en-US" sz="2500" kern="1200" dirty="0">
              <a:latin typeface="Rockwell Nova Light"/>
            </a:rPr>
            <a:t> about Jeanne Manford. </a:t>
          </a:r>
          <a:endParaRPr lang="en-US" sz="2500" kern="1200" dirty="0"/>
        </a:p>
      </dsp:txBody>
      <dsp:txXfrm>
        <a:off x="1906274" y="705"/>
        <a:ext cx="4763156" cy="1650454"/>
      </dsp:txXfrm>
    </dsp:sp>
    <dsp:sp modelId="{E83AC7B3-E75D-421D-BD62-113615D3924E}">
      <dsp:nvSpPr>
        <dsp:cNvPr id="0" name=""/>
        <dsp:cNvSpPr/>
      </dsp:nvSpPr>
      <dsp:spPr>
        <a:xfrm>
          <a:off x="0" y="2063772"/>
          <a:ext cx="6669431" cy="1650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14137E-A457-407B-8E31-DA435D68A5AB}">
      <dsp:nvSpPr>
        <dsp:cNvPr id="0" name=""/>
        <dsp:cNvSpPr/>
      </dsp:nvSpPr>
      <dsp:spPr>
        <a:xfrm>
          <a:off x="499262" y="2435125"/>
          <a:ext cx="907749" cy="9077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19E429-ED1D-43D1-A0C3-999CC118442F}">
      <dsp:nvSpPr>
        <dsp:cNvPr id="0" name=""/>
        <dsp:cNvSpPr/>
      </dsp:nvSpPr>
      <dsp:spPr>
        <a:xfrm>
          <a:off x="1906274" y="2063772"/>
          <a:ext cx="4763156" cy="165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673" tIns="174673" rIns="174673" bIns="174673" numCol="1" spcCol="1270" anchor="ctr" anchorCtr="0">
          <a:noAutofit/>
        </a:bodyPr>
        <a:lstStyle/>
        <a:p>
          <a:pPr marL="0" lvl="0" indent="0" algn="l" defTabSz="1111250" rtl="0">
            <a:lnSpc>
              <a:spcPct val="90000"/>
            </a:lnSpc>
            <a:spcBef>
              <a:spcPct val="0"/>
            </a:spcBef>
            <a:spcAft>
              <a:spcPct val="35000"/>
            </a:spcAft>
            <a:buNone/>
          </a:pPr>
          <a:r>
            <a:rPr lang="en-US" sz="2500" kern="1200" dirty="0"/>
            <a:t>Discuss</a:t>
          </a:r>
          <a:r>
            <a:rPr lang="en-US" sz="2500" kern="1200" dirty="0">
              <a:latin typeface="Rockwell Nova Light"/>
            </a:rPr>
            <a:t> Jeanne Manford's contributions to the LGBTQ+ community. </a:t>
          </a:r>
          <a:endParaRPr lang="en-US" sz="2500" kern="1200" dirty="0"/>
        </a:p>
      </dsp:txBody>
      <dsp:txXfrm>
        <a:off x="1906274" y="2063772"/>
        <a:ext cx="4763156" cy="1650454"/>
      </dsp:txXfrm>
    </dsp:sp>
    <dsp:sp modelId="{8573F313-1832-469F-B4D9-10C7953628D4}">
      <dsp:nvSpPr>
        <dsp:cNvPr id="0" name=""/>
        <dsp:cNvSpPr/>
      </dsp:nvSpPr>
      <dsp:spPr>
        <a:xfrm>
          <a:off x="0" y="4126840"/>
          <a:ext cx="6669431" cy="165045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AEDA0D-407B-4C7D-B2D4-E1793C6FF5A5}">
      <dsp:nvSpPr>
        <dsp:cNvPr id="0" name=""/>
        <dsp:cNvSpPr/>
      </dsp:nvSpPr>
      <dsp:spPr>
        <a:xfrm>
          <a:off x="499262" y="4498192"/>
          <a:ext cx="907749" cy="9077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77AC55-8B0C-4B48-A254-806F1DE7280D}">
      <dsp:nvSpPr>
        <dsp:cNvPr id="0" name=""/>
        <dsp:cNvSpPr/>
      </dsp:nvSpPr>
      <dsp:spPr>
        <a:xfrm>
          <a:off x="1906274" y="4126840"/>
          <a:ext cx="4763156" cy="1650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673" tIns="174673" rIns="174673" bIns="174673" numCol="1" spcCol="1270" anchor="ctr" anchorCtr="0">
          <a:noAutofit/>
        </a:bodyPr>
        <a:lstStyle/>
        <a:p>
          <a:pPr marL="0" lvl="0" indent="0" algn="l" defTabSz="1111250" rtl="0">
            <a:lnSpc>
              <a:spcPct val="90000"/>
            </a:lnSpc>
            <a:spcBef>
              <a:spcPct val="0"/>
            </a:spcBef>
            <a:spcAft>
              <a:spcPct val="35000"/>
            </a:spcAft>
            <a:buNone/>
          </a:pPr>
          <a:r>
            <a:rPr lang="en-US" sz="2500" kern="1200" dirty="0"/>
            <a:t>Reflect</a:t>
          </a:r>
          <a:r>
            <a:rPr lang="en-US" sz="2500" kern="1200" dirty="0">
              <a:latin typeface="Rockwell Nova Light"/>
            </a:rPr>
            <a:t> on what it means to have the support of grown-ups in your life. </a:t>
          </a:r>
          <a:endParaRPr lang="en-US" sz="2500" kern="1200" dirty="0"/>
        </a:p>
      </dsp:txBody>
      <dsp:txXfrm>
        <a:off x="1906274" y="4126840"/>
        <a:ext cx="4763156" cy="16504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CC9E8-97AB-491F-9485-A1008E82400F}">
      <dsp:nvSpPr>
        <dsp:cNvPr id="0" name=""/>
        <dsp:cNvSpPr/>
      </dsp:nvSpPr>
      <dsp:spPr>
        <a:xfrm>
          <a:off x="0" y="0"/>
          <a:ext cx="5359040" cy="132738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Jeanne Manford was born in 1920 in New York. </a:t>
          </a:r>
        </a:p>
      </dsp:txBody>
      <dsp:txXfrm>
        <a:off x="38878" y="38878"/>
        <a:ext cx="3814528" cy="1249624"/>
      </dsp:txXfrm>
    </dsp:sp>
    <dsp:sp modelId="{0B32F539-C12C-4BB8-8299-3E83466F3BDE}">
      <dsp:nvSpPr>
        <dsp:cNvPr id="0" name=""/>
        <dsp:cNvSpPr/>
      </dsp:nvSpPr>
      <dsp:spPr>
        <a:xfrm>
          <a:off x="448819" y="1568722"/>
          <a:ext cx="5359040" cy="1327380"/>
        </a:xfrm>
        <a:prstGeom prst="roundRect">
          <a:avLst>
            <a:gd name="adj" fmla="val 10000"/>
          </a:avLst>
        </a:prstGeom>
        <a:solidFill>
          <a:schemeClr val="accent5">
            <a:hueOff val="-487632"/>
            <a:satOff val="1981"/>
            <a:lumOff val="-915"/>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Jeanne married Jules Manford and had 3 children. </a:t>
          </a:r>
        </a:p>
      </dsp:txBody>
      <dsp:txXfrm>
        <a:off x="487697" y="1607600"/>
        <a:ext cx="3969667" cy="1249624"/>
      </dsp:txXfrm>
    </dsp:sp>
    <dsp:sp modelId="{55DF00AC-EE42-419F-B79E-64DF1E8FCE80}">
      <dsp:nvSpPr>
        <dsp:cNvPr id="0" name=""/>
        <dsp:cNvSpPr/>
      </dsp:nvSpPr>
      <dsp:spPr>
        <a:xfrm>
          <a:off x="890940" y="3137444"/>
          <a:ext cx="5359040" cy="1327380"/>
        </a:xfrm>
        <a:prstGeom prst="roundRect">
          <a:avLst>
            <a:gd name="adj" fmla="val 10000"/>
          </a:avLst>
        </a:prstGeom>
        <a:solidFill>
          <a:schemeClr val="accent5">
            <a:hueOff val="-975265"/>
            <a:satOff val="3962"/>
            <a:lumOff val="-1831"/>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In her 30's, Jeanne went back to college and got her teaching degree. </a:t>
          </a:r>
        </a:p>
      </dsp:txBody>
      <dsp:txXfrm>
        <a:off x="929818" y="3176322"/>
        <a:ext cx="3976365" cy="1249624"/>
      </dsp:txXfrm>
    </dsp:sp>
    <dsp:sp modelId="{B2C2EE23-8317-4935-A139-70322160A14B}">
      <dsp:nvSpPr>
        <dsp:cNvPr id="0" name=""/>
        <dsp:cNvSpPr/>
      </dsp:nvSpPr>
      <dsp:spPr>
        <a:xfrm>
          <a:off x="1339759" y="4706166"/>
          <a:ext cx="5359040" cy="1327380"/>
        </a:xfrm>
        <a:prstGeom prst="roundRect">
          <a:avLst>
            <a:gd name="adj" fmla="val 10000"/>
          </a:avLst>
        </a:prstGeom>
        <a:solidFill>
          <a:schemeClr val="accent5">
            <a:hueOff val="-1462897"/>
            <a:satOff val="5943"/>
            <a:lumOff val="-2746"/>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When she was 44 years old, Jeanne started working as an elementary school teacher in New York City. </a:t>
          </a:r>
        </a:p>
      </dsp:txBody>
      <dsp:txXfrm>
        <a:off x="1378637" y="4745044"/>
        <a:ext cx="3969667" cy="1249624"/>
      </dsp:txXfrm>
    </dsp:sp>
    <dsp:sp modelId="{1BEE5149-13A3-4DDF-9229-59C119043162}">
      <dsp:nvSpPr>
        <dsp:cNvPr id="0" name=""/>
        <dsp:cNvSpPr/>
      </dsp:nvSpPr>
      <dsp:spPr>
        <a:xfrm>
          <a:off x="4496242" y="1016652"/>
          <a:ext cx="862797" cy="862797"/>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690371" y="1016652"/>
        <a:ext cx="474539" cy="649255"/>
      </dsp:txXfrm>
    </dsp:sp>
    <dsp:sp modelId="{0D850512-27B5-4FAF-83D6-E4191FF6E175}">
      <dsp:nvSpPr>
        <dsp:cNvPr id="0" name=""/>
        <dsp:cNvSpPr/>
      </dsp:nvSpPr>
      <dsp:spPr>
        <a:xfrm>
          <a:off x="4945062" y="2585374"/>
          <a:ext cx="862797" cy="862797"/>
        </a:xfrm>
        <a:prstGeom prst="downArrow">
          <a:avLst>
            <a:gd name="adj1" fmla="val 55000"/>
            <a:gd name="adj2" fmla="val 45000"/>
          </a:avLst>
        </a:prstGeom>
        <a:solidFill>
          <a:schemeClr val="accent5">
            <a:tint val="40000"/>
            <a:alpha val="90000"/>
            <a:hueOff val="-567486"/>
            <a:satOff val="779"/>
            <a:lumOff val="-72"/>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139191" y="2585374"/>
        <a:ext cx="474539" cy="649255"/>
      </dsp:txXfrm>
    </dsp:sp>
    <dsp:sp modelId="{AA28527F-1239-49FC-A1BE-B48F20CD1D09}">
      <dsp:nvSpPr>
        <dsp:cNvPr id="0" name=""/>
        <dsp:cNvSpPr/>
      </dsp:nvSpPr>
      <dsp:spPr>
        <a:xfrm>
          <a:off x="5387183" y="4154097"/>
          <a:ext cx="862797" cy="862797"/>
        </a:xfrm>
        <a:prstGeom prst="downArrow">
          <a:avLst>
            <a:gd name="adj1" fmla="val 55000"/>
            <a:gd name="adj2" fmla="val 45000"/>
          </a:avLst>
        </a:prstGeom>
        <a:solidFill>
          <a:schemeClr val="accent5">
            <a:tint val="40000"/>
            <a:alpha val="90000"/>
            <a:hueOff val="-1134973"/>
            <a:satOff val="1557"/>
            <a:lumOff val="-143"/>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581312" y="4154097"/>
        <a:ext cx="474539" cy="6492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681F3-DB15-4FB3-9C93-44A021DDA3BA}">
      <dsp:nvSpPr>
        <dsp:cNvPr id="0" name=""/>
        <dsp:cNvSpPr/>
      </dsp:nvSpPr>
      <dsp:spPr>
        <a:xfrm>
          <a:off x="0" y="1151606"/>
          <a:ext cx="6107460" cy="0"/>
        </a:xfrm>
        <a:prstGeom prst="line">
          <a:avLst/>
        </a:prstGeom>
        <a:solidFill>
          <a:schemeClr val="accent6">
            <a:alpha val="90000"/>
            <a:tint val="40000"/>
            <a:hueOff val="0"/>
            <a:satOff val="0"/>
            <a:lumOff val="0"/>
            <a:alphaOff val="0"/>
          </a:schemeClr>
        </a:solidFill>
        <a:ln w="10795" cap="flat" cmpd="sng" algn="ctr">
          <a:solidFill>
            <a:schemeClr val="accent6">
              <a:alpha val="90000"/>
              <a:tint val="4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EDF27529-2B3D-4E36-9427-A1260216CAD4}">
      <dsp:nvSpPr>
        <dsp:cNvPr id="0" name=""/>
        <dsp:cNvSpPr/>
      </dsp:nvSpPr>
      <dsp:spPr>
        <a:xfrm>
          <a:off x="170102" y="1236825"/>
          <a:ext cx="2487835" cy="26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1991</a:t>
          </a:r>
        </a:p>
      </dsp:txBody>
      <dsp:txXfrm>
        <a:off x="170102" y="1236825"/>
        <a:ext cx="2487835" cy="260263"/>
      </dsp:txXfrm>
    </dsp:sp>
    <dsp:sp modelId="{AFFCAAD5-E4BA-44D6-BC00-AFE9A3103FA7}">
      <dsp:nvSpPr>
        <dsp:cNvPr id="0" name=""/>
        <dsp:cNvSpPr/>
      </dsp:nvSpPr>
      <dsp:spPr>
        <a:xfrm>
          <a:off x="477" y="100405"/>
          <a:ext cx="2827085" cy="613590"/>
        </a:xfrm>
        <a:prstGeom prst="roundRect">
          <a:avLst/>
        </a:prstGeom>
        <a:solidFill>
          <a:schemeClr val="lt1">
            <a:alpha val="90000"/>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Jeanne was the grand marshal of the NYC Pride Parade</a:t>
          </a:r>
        </a:p>
      </dsp:txBody>
      <dsp:txXfrm>
        <a:off x="30430" y="130358"/>
        <a:ext cx="2767179" cy="553684"/>
      </dsp:txXfrm>
    </dsp:sp>
    <dsp:sp modelId="{8F3D461B-B824-4A0C-8642-483E1786F846}">
      <dsp:nvSpPr>
        <dsp:cNvPr id="0" name=""/>
        <dsp:cNvSpPr/>
      </dsp:nvSpPr>
      <dsp:spPr>
        <a:xfrm>
          <a:off x="1414020" y="713996"/>
          <a:ext cx="0" cy="437610"/>
        </a:xfrm>
        <a:prstGeom prst="line">
          <a:avLst/>
        </a:prstGeom>
        <a:noFill/>
        <a:ln w="9525"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0DCB9F5-2247-46F1-A2E8-31F5C7A5B632}">
      <dsp:nvSpPr>
        <dsp:cNvPr id="0" name=""/>
        <dsp:cNvSpPr/>
      </dsp:nvSpPr>
      <dsp:spPr>
        <a:xfrm>
          <a:off x="1809812" y="806124"/>
          <a:ext cx="2487835" cy="26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1993</a:t>
          </a:r>
        </a:p>
      </dsp:txBody>
      <dsp:txXfrm>
        <a:off x="1809812" y="806124"/>
        <a:ext cx="2487835" cy="260263"/>
      </dsp:txXfrm>
    </dsp:sp>
    <dsp:sp modelId="{8939BC34-2137-42DF-AAF2-F6A28F760689}">
      <dsp:nvSpPr>
        <dsp:cNvPr id="0" name=""/>
        <dsp:cNvSpPr/>
      </dsp:nvSpPr>
      <dsp:spPr>
        <a:xfrm>
          <a:off x="1396746" y="1134332"/>
          <a:ext cx="34548" cy="34548"/>
        </a:xfrm>
        <a:prstGeom prst="ellipse">
          <a:avLst/>
        </a:prstGeom>
        <a:solidFill>
          <a:schemeClr val="accent6">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ECFB6EF-D7CC-47F2-8E40-3FBA8AFCE129}">
      <dsp:nvSpPr>
        <dsp:cNvPr id="0" name=""/>
        <dsp:cNvSpPr/>
      </dsp:nvSpPr>
      <dsp:spPr>
        <a:xfrm>
          <a:off x="1640187" y="1589216"/>
          <a:ext cx="2827085" cy="613590"/>
        </a:xfrm>
        <a:prstGeom prst="roundRect">
          <a:avLst/>
        </a:prstGeom>
        <a:solidFill>
          <a:schemeClr val="lt1">
            <a:alpha val="90000"/>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Jeanne was the grand marshal of the first pride parade in Queens, NY</a:t>
          </a:r>
        </a:p>
      </dsp:txBody>
      <dsp:txXfrm>
        <a:off x="1670140" y="1619169"/>
        <a:ext cx="2767179" cy="553684"/>
      </dsp:txXfrm>
    </dsp:sp>
    <dsp:sp modelId="{98F481BF-9032-4433-A815-EC3E8C7D3CBA}">
      <dsp:nvSpPr>
        <dsp:cNvPr id="0" name=""/>
        <dsp:cNvSpPr/>
      </dsp:nvSpPr>
      <dsp:spPr>
        <a:xfrm>
          <a:off x="3053730" y="1151606"/>
          <a:ext cx="0" cy="437610"/>
        </a:xfrm>
        <a:prstGeom prst="line">
          <a:avLst/>
        </a:prstGeom>
        <a:noFill/>
        <a:ln w="9525"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EBB60CA-529C-4FCB-8780-2E2101508E08}">
      <dsp:nvSpPr>
        <dsp:cNvPr id="0" name=""/>
        <dsp:cNvSpPr/>
      </dsp:nvSpPr>
      <dsp:spPr>
        <a:xfrm>
          <a:off x="3449522" y="1236825"/>
          <a:ext cx="2487835" cy="26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2012</a:t>
          </a:r>
        </a:p>
      </dsp:txBody>
      <dsp:txXfrm>
        <a:off x="3449522" y="1236825"/>
        <a:ext cx="2487835" cy="260263"/>
      </dsp:txXfrm>
    </dsp:sp>
    <dsp:sp modelId="{889D38EA-F72B-4DAB-9248-D2FCBC48468A}">
      <dsp:nvSpPr>
        <dsp:cNvPr id="0" name=""/>
        <dsp:cNvSpPr/>
      </dsp:nvSpPr>
      <dsp:spPr>
        <a:xfrm>
          <a:off x="3036455" y="1134332"/>
          <a:ext cx="34548" cy="34548"/>
        </a:xfrm>
        <a:prstGeom prst="ellipse">
          <a:avLst/>
        </a:prstGeom>
        <a:solidFill>
          <a:schemeClr val="accent6">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30EDA5C-2E57-4F76-B54A-9CAEC27BB4B5}">
      <dsp:nvSpPr>
        <dsp:cNvPr id="0" name=""/>
        <dsp:cNvSpPr/>
      </dsp:nvSpPr>
      <dsp:spPr>
        <a:xfrm>
          <a:off x="3279896" y="0"/>
          <a:ext cx="2827085" cy="713996"/>
        </a:xfrm>
        <a:prstGeom prst="roundRect">
          <a:avLst/>
        </a:prstGeom>
        <a:solidFill>
          <a:schemeClr val="lt1">
            <a:alpha val="90000"/>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President Barack Obama honored Jeanne with the Presidential Citizens Medal</a:t>
          </a:r>
        </a:p>
      </dsp:txBody>
      <dsp:txXfrm>
        <a:off x="3314750" y="34854"/>
        <a:ext cx="2757377" cy="644288"/>
      </dsp:txXfrm>
    </dsp:sp>
    <dsp:sp modelId="{7B986307-E1A7-4369-8A6E-C7AEDB2AA609}">
      <dsp:nvSpPr>
        <dsp:cNvPr id="0" name=""/>
        <dsp:cNvSpPr/>
      </dsp:nvSpPr>
      <dsp:spPr>
        <a:xfrm>
          <a:off x="4693439" y="713996"/>
          <a:ext cx="0" cy="437610"/>
        </a:xfrm>
        <a:prstGeom prst="line">
          <a:avLst/>
        </a:prstGeom>
        <a:noFill/>
        <a:ln w="9525"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CB8842E-E4B8-455D-BFC5-0D5829976523}">
      <dsp:nvSpPr>
        <dsp:cNvPr id="0" name=""/>
        <dsp:cNvSpPr/>
      </dsp:nvSpPr>
      <dsp:spPr>
        <a:xfrm>
          <a:off x="4676165" y="1134332"/>
          <a:ext cx="34548" cy="34548"/>
        </a:xfrm>
        <a:prstGeom prst="ellipse">
          <a:avLst/>
        </a:prstGeom>
        <a:solidFill>
          <a:schemeClr val="accent6">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497FC-C771-4EB6-8EE3-E74197921812}">
      <dsp:nvSpPr>
        <dsp:cNvPr id="0" name=""/>
        <dsp:cNvSpPr/>
      </dsp:nvSpPr>
      <dsp:spPr>
        <a:xfrm>
          <a:off x="0" y="1151606"/>
          <a:ext cx="6107460" cy="0"/>
        </a:xfrm>
        <a:prstGeom prst="line">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tailEnd type="triangle" w="lg" len="lg"/>
        </a:ln>
        <a:effectLst/>
      </dsp:spPr>
      <dsp:style>
        <a:lnRef idx="1">
          <a:scrgbClr r="0" g="0" b="0"/>
        </a:lnRef>
        <a:fillRef idx="1">
          <a:scrgbClr r="0" g="0" b="0"/>
        </a:fillRef>
        <a:effectRef idx="2">
          <a:scrgbClr r="0" g="0" b="0"/>
        </a:effectRef>
        <a:fontRef idx="minor"/>
      </dsp:style>
    </dsp:sp>
    <dsp:sp modelId="{F529BC06-ADC6-45E9-9679-D954682F5491}">
      <dsp:nvSpPr>
        <dsp:cNvPr id="0" name=""/>
        <dsp:cNvSpPr/>
      </dsp:nvSpPr>
      <dsp:spPr>
        <a:xfrm>
          <a:off x="170102" y="1236825"/>
          <a:ext cx="2487835" cy="26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2014</a:t>
          </a:r>
        </a:p>
      </dsp:txBody>
      <dsp:txXfrm>
        <a:off x="170102" y="1236825"/>
        <a:ext cx="2487835" cy="260263"/>
      </dsp:txXfrm>
    </dsp:sp>
    <dsp:sp modelId="{D50216C7-C3B2-46BE-B770-6E7C4ECC7AF1}">
      <dsp:nvSpPr>
        <dsp:cNvPr id="0" name=""/>
        <dsp:cNvSpPr/>
      </dsp:nvSpPr>
      <dsp:spPr>
        <a:xfrm>
          <a:off x="477" y="0"/>
          <a:ext cx="2827085" cy="713996"/>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A street in the Flushing neighborhood of Queens was named "Jeanne, Jules, Morty </a:t>
          </a:r>
          <a:r>
            <a:rPr lang="en-US" sz="1200" kern="1200" dirty="0" err="1"/>
            <a:t>Manford</a:t>
          </a:r>
          <a:r>
            <a:rPr lang="en-US" sz="1200" kern="1200" dirty="0"/>
            <a:t> PFLAG Way"</a:t>
          </a:r>
        </a:p>
      </dsp:txBody>
      <dsp:txXfrm>
        <a:off x="35331" y="34854"/>
        <a:ext cx="2757377" cy="644288"/>
      </dsp:txXfrm>
    </dsp:sp>
    <dsp:sp modelId="{8467BECA-11CF-4319-9121-9DBC0C666014}">
      <dsp:nvSpPr>
        <dsp:cNvPr id="0" name=""/>
        <dsp:cNvSpPr/>
      </dsp:nvSpPr>
      <dsp:spPr>
        <a:xfrm>
          <a:off x="1414020" y="713996"/>
          <a:ext cx="0" cy="437610"/>
        </a:xfrm>
        <a:prstGeom prst="line">
          <a:avLst/>
        </a:prstGeom>
        <a:noFill/>
        <a:ln w="9525"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7977AE2-DDA9-4A5E-B04C-35FC4C612837}">
      <dsp:nvSpPr>
        <dsp:cNvPr id="0" name=""/>
        <dsp:cNvSpPr/>
      </dsp:nvSpPr>
      <dsp:spPr>
        <a:xfrm>
          <a:off x="1809812" y="806124"/>
          <a:ext cx="2487835" cy="26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2017</a:t>
          </a:r>
        </a:p>
      </dsp:txBody>
      <dsp:txXfrm>
        <a:off x="1809812" y="806124"/>
        <a:ext cx="2487835" cy="260263"/>
      </dsp:txXfrm>
    </dsp:sp>
    <dsp:sp modelId="{AE28EFC4-BEAF-4C88-B836-0D419C7C80AF}">
      <dsp:nvSpPr>
        <dsp:cNvPr id="0" name=""/>
        <dsp:cNvSpPr/>
      </dsp:nvSpPr>
      <dsp:spPr>
        <a:xfrm>
          <a:off x="1396746" y="1134332"/>
          <a:ext cx="34548" cy="34548"/>
        </a:xfrm>
        <a:prstGeom prst="ellipse">
          <a:avLst/>
        </a:prstGeom>
        <a:solidFill>
          <a:schemeClr val="accent5">
            <a:hueOff val="0"/>
            <a:satOff val="0"/>
            <a:lumOff val="0"/>
            <a:alphaOff val="0"/>
          </a:schemeClr>
        </a:solidFill>
        <a:ln w="9525" cap="flat" cmpd="sng" algn="ctr">
          <a:solidFill>
            <a:schemeClr val="accent5">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sp>
    <dsp:sp modelId="{C126BA62-0ADD-4D45-8D85-B687DFA823E3}">
      <dsp:nvSpPr>
        <dsp:cNvPr id="0" name=""/>
        <dsp:cNvSpPr/>
      </dsp:nvSpPr>
      <dsp:spPr>
        <a:xfrm>
          <a:off x="1640187" y="1589216"/>
          <a:ext cx="2827085" cy="713996"/>
        </a:xfrm>
        <a:prstGeom prst="roundRect">
          <a:avLst/>
        </a:prstGeom>
        <a:solidFill>
          <a:schemeClr val="lt1">
            <a:alpha val="90000"/>
            <a:hueOff val="0"/>
            <a:satOff val="0"/>
            <a:lumOff val="0"/>
            <a:alphaOff val="0"/>
          </a:schemeClr>
        </a:solidFill>
        <a:ln w="9525" cap="flat" cmpd="sng" algn="ctr">
          <a:solidFill>
            <a:schemeClr val="accent5">
              <a:hueOff val="-731448"/>
              <a:satOff val="2972"/>
              <a:lumOff val="-1373"/>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a US Post Office in Jackson Heights was dedicated to Jeanne and her husband</a:t>
          </a:r>
        </a:p>
      </dsp:txBody>
      <dsp:txXfrm>
        <a:off x="1675041" y="1624070"/>
        <a:ext cx="2757377" cy="644288"/>
      </dsp:txXfrm>
    </dsp:sp>
    <dsp:sp modelId="{047666CC-288F-4051-A3CC-2C1329C2BC78}">
      <dsp:nvSpPr>
        <dsp:cNvPr id="0" name=""/>
        <dsp:cNvSpPr/>
      </dsp:nvSpPr>
      <dsp:spPr>
        <a:xfrm>
          <a:off x="3053730" y="1151606"/>
          <a:ext cx="0" cy="437610"/>
        </a:xfrm>
        <a:prstGeom prst="line">
          <a:avLst/>
        </a:prstGeom>
        <a:noFill/>
        <a:ln w="9525" cap="flat" cmpd="sng" algn="ctr">
          <a:solidFill>
            <a:schemeClr val="accent5">
              <a:hueOff val="-731448"/>
              <a:satOff val="2972"/>
              <a:lumOff val="-1373"/>
              <a:alphaOff val="0"/>
            </a:schemeClr>
          </a:solidFill>
          <a:prstDash val="dash"/>
        </a:ln>
        <a:effectLst/>
      </dsp:spPr>
      <dsp:style>
        <a:lnRef idx="1">
          <a:scrgbClr r="0" g="0" b="0"/>
        </a:lnRef>
        <a:fillRef idx="0">
          <a:scrgbClr r="0" g="0" b="0"/>
        </a:fillRef>
        <a:effectRef idx="0">
          <a:scrgbClr r="0" g="0" b="0"/>
        </a:effectRef>
        <a:fontRef idx="minor"/>
      </dsp:style>
    </dsp:sp>
    <dsp:sp modelId="{D6A50C4C-4B8C-46FA-8928-8FB0C166ED52}">
      <dsp:nvSpPr>
        <dsp:cNvPr id="0" name=""/>
        <dsp:cNvSpPr/>
      </dsp:nvSpPr>
      <dsp:spPr>
        <a:xfrm>
          <a:off x="3449522" y="1236825"/>
          <a:ext cx="2487835" cy="260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2019</a:t>
          </a:r>
        </a:p>
      </dsp:txBody>
      <dsp:txXfrm>
        <a:off x="3449522" y="1236825"/>
        <a:ext cx="2487835" cy="260263"/>
      </dsp:txXfrm>
    </dsp:sp>
    <dsp:sp modelId="{19DFE282-5124-4DF4-93E2-719F526A0EC0}">
      <dsp:nvSpPr>
        <dsp:cNvPr id="0" name=""/>
        <dsp:cNvSpPr/>
      </dsp:nvSpPr>
      <dsp:spPr>
        <a:xfrm>
          <a:off x="3036455" y="1134332"/>
          <a:ext cx="34548" cy="34548"/>
        </a:xfrm>
        <a:prstGeom prst="ellipse">
          <a:avLst/>
        </a:prstGeom>
        <a:solidFill>
          <a:schemeClr val="accent5">
            <a:hueOff val="-731448"/>
            <a:satOff val="2972"/>
            <a:lumOff val="-1373"/>
            <a:alphaOff val="0"/>
          </a:schemeClr>
        </a:solidFill>
        <a:ln w="9525" cap="flat" cmpd="sng" algn="ctr">
          <a:solidFill>
            <a:schemeClr val="accent5">
              <a:hueOff val="-731448"/>
              <a:satOff val="2972"/>
              <a:lumOff val="-1373"/>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sp>
    <dsp:sp modelId="{4D0DB98E-5B69-47F3-AD79-348E1F0B7BB5}">
      <dsp:nvSpPr>
        <dsp:cNvPr id="0" name=""/>
        <dsp:cNvSpPr/>
      </dsp:nvSpPr>
      <dsp:spPr>
        <a:xfrm>
          <a:off x="3279896" y="0"/>
          <a:ext cx="2827085" cy="713996"/>
        </a:xfrm>
        <a:prstGeom prst="roundRect">
          <a:avLst/>
        </a:prstGeom>
        <a:solidFill>
          <a:schemeClr val="lt1">
            <a:alpha val="90000"/>
            <a:hueOff val="0"/>
            <a:satOff val="0"/>
            <a:lumOff val="0"/>
            <a:alphaOff val="0"/>
          </a:schemeClr>
        </a:solidFill>
        <a:ln w="9525" cap="flat" cmpd="sng" algn="ctr">
          <a:solidFill>
            <a:schemeClr val="accent5">
              <a:hueOff val="-1462897"/>
              <a:satOff val="5943"/>
              <a:lumOff val="-2746"/>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Jeanne was inducted on the National LGBTQ Wall of Honor within the Stonewall National Monument</a:t>
          </a:r>
        </a:p>
      </dsp:txBody>
      <dsp:txXfrm>
        <a:off x="3314750" y="34854"/>
        <a:ext cx="2757377" cy="644288"/>
      </dsp:txXfrm>
    </dsp:sp>
    <dsp:sp modelId="{4CA3EEA1-1E2C-4402-9D32-60E2CEFB822A}">
      <dsp:nvSpPr>
        <dsp:cNvPr id="0" name=""/>
        <dsp:cNvSpPr/>
      </dsp:nvSpPr>
      <dsp:spPr>
        <a:xfrm>
          <a:off x="4693439" y="713996"/>
          <a:ext cx="0" cy="437610"/>
        </a:xfrm>
        <a:prstGeom prst="line">
          <a:avLst/>
        </a:prstGeom>
        <a:noFill/>
        <a:ln w="9525" cap="flat" cmpd="sng" algn="ctr">
          <a:solidFill>
            <a:schemeClr val="accent5">
              <a:hueOff val="-1462896"/>
              <a:satOff val="5943"/>
              <a:lumOff val="-2746"/>
              <a:alphaOff val="0"/>
            </a:schemeClr>
          </a:solidFill>
          <a:prstDash val="dash"/>
        </a:ln>
        <a:effectLst/>
      </dsp:spPr>
      <dsp:style>
        <a:lnRef idx="1">
          <a:scrgbClr r="0" g="0" b="0"/>
        </a:lnRef>
        <a:fillRef idx="0">
          <a:scrgbClr r="0" g="0" b="0"/>
        </a:fillRef>
        <a:effectRef idx="0">
          <a:scrgbClr r="0" g="0" b="0"/>
        </a:effectRef>
        <a:fontRef idx="minor"/>
      </dsp:style>
    </dsp:sp>
    <dsp:sp modelId="{859E9A89-DB5E-407C-9EC1-8DF160742DE6}">
      <dsp:nvSpPr>
        <dsp:cNvPr id="0" name=""/>
        <dsp:cNvSpPr/>
      </dsp:nvSpPr>
      <dsp:spPr>
        <a:xfrm>
          <a:off x="4676165" y="1134332"/>
          <a:ext cx="34548" cy="34548"/>
        </a:xfrm>
        <a:prstGeom prst="ellipse">
          <a:avLst/>
        </a:prstGeom>
        <a:solidFill>
          <a:schemeClr val="accent5">
            <a:hueOff val="-1462897"/>
            <a:satOff val="5943"/>
            <a:lumOff val="-2746"/>
            <a:alphaOff val="0"/>
          </a:schemeClr>
        </a:solidFill>
        <a:ln w="9525" cap="flat" cmpd="sng" algn="ctr">
          <a:solidFill>
            <a:schemeClr val="accent5">
              <a:hueOff val="-1462897"/>
              <a:satOff val="5943"/>
              <a:lumOff val="-2746"/>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F1241-523E-4159-8443-EABBD281027C}">
      <dsp:nvSpPr>
        <dsp:cNvPr id="0" name=""/>
        <dsp:cNvSpPr/>
      </dsp:nvSpPr>
      <dsp:spPr>
        <a:xfrm>
          <a:off x="726337" y="71059"/>
          <a:ext cx="1990125" cy="19901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7BCD42-0B08-4814-ADFF-56593BB0071F}">
      <dsp:nvSpPr>
        <dsp:cNvPr id="0" name=""/>
        <dsp:cNvSpPr/>
      </dsp:nvSpPr>
      <dsp:spPr>
        <a:xfrm>
          <a:off x="1150462" y="495184"/>
          <a:ext cx="1141874" cy="11418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D911D5-7DDB-4EE3-83C7-7EC9102E1305}">
      <dsp:nvSpPr>
        <dsp:cNvPr id="0" name=""/>
        <dsp:cNvSpPr/>
      </dsp:nvSpPr>
      <dsp:spPr>
        <a:xfrm>
          <a:off x="90149" y="2681059"/>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Book</a:t>
          </a:r>
        </a:p>
      </dsp:txBody>
      <dsp:txXfrm>
        <a:off x="90149" y="2681059"/>
        <a:ext cx="3262500" cy="720000"/>
      </dsp:txXfrm>
    </dsp:sp>
    <dsp:sp modelId="{67E0B6FC-26C8-445B-BC95-B81D9A8363C2}">
      <dsp:nvSpPr>
        <dsp:cNvPr id="0" name=""/>
        <dsp:cNvSpPr/>
      </dsp:nvSpPr>
      <dsp:spPr>
        <a:xfrm>
          <a:off x="4559774" y="71059"/>
          <a:ext cx="1990125" cy="19901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FDA248-BFD0-48CF-AEE3-00AA62591416}">
      <dsp:nvSpPr>
        <dsp:cNvPr id="0" name=""/>
        <dsp:cNvSpPr/>
      </dsp:nvSpPr>
      <dsp:spPr>
        <a:xfrm>
          <a:off x="4983899" y="495184"/>
          <a:ext cx="1141874" cy="11418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2F5191-4410-4DE9-92AF-4CA89FAE7066}">
      <dsp:nvSpPr>
        <dsp:cNvPr id="0" name=""/>
        <dsp:cNvSpPr/>
      </dsp:nvSpPr>
      <dsp:spPr>
        <a:xfrm>
          <a:off x="3923587" y="2681059"/>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Movie</a:t>
          </a:r>
        </a:p>
      </dsp:txBody>
      <dsp:txXfrm>
        <a:off x="3923587" y="2681059"/>
        <a:ext cx="3262500" cy="720000"/>
      </dsp:txXfrm>
    </dsp:sp>
    <dsp:sp modelId="{5E667DA5-D5D2-4FC5-A468-0FBF7160ACB7}">
      <dsp:nvSpPr>
        <dsp:cNvPr id="0" name=""/>
        <dsp:cNvSpPr/>
      </dsp:nvSpPr>
      <dsp:spPr>
        <a:xfrm>
          <a:off x="8393212" y="71059"/>
          <a:ext cx="1990125" cy="199012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8FA05D-6251-49F7-9877-AF9125A316EC}">
      <dsp:nvSpPr>
        <dsp:cNvPr id="0" name=""/>
        <dsp:cNvSpPr/>
      </dsp:nvSpPr>
      <dsp:spPr>
        <a:xfrm>
          <a:off x="8817337" y="495184"/>
          <a:ext cx="1141874" cy="11418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7AFD778-1187-4E86-AA2B-6F15AEA7F04B}">
      <dsp:nvSpPr>
        <dsp:cNvPr id="0" name=""/>
        <dsp:cNvSpPr/>
      </dsp:nvSpPr>
      <dsp:spPr>
        <a:xfrm>
          <a:off x="7757024" y="2681059"/>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90000"/>
            </a:lnSpc>
            <a:spcBef>
              <a:spcPct val="0"/>
            </a:spcBef>
            <a:spcAft>
              <a:spcPct val="35000"/>
            </a:spcAft>
            <a:buNone/>
            <a:defRPr cap="all"/>
          </a:pPr>
          <a:r>
            <a:rPr lang="en-US" sz="4000" kern="1200"/>
            <a:t>Nap</a:t>
          </a:r>
        </a:p>
      </dsp:txBody>
      <dsp:txXfrm>
        <a:off x="7757024" y="2681059"/>
        <a:ext cx="32625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086538-34B0-4F2E-9E5A-A69D53DCDD2C}" type="datetimeFigureOut">
              <a:rPr lang="en-US"/>
              <a:t>8/22/25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68006-D4E2-49FE-BBFB-FCFF1961C344}" type="slidenum">
              <a:rPr lang="en-US"/>
              <a:t>‹#›</a:t>
            </a:fld>
            <a:endParaRPr lang="en-US"/>
          </a:p>
        </p:txBody>
      </p:sp>
    </p:spTree>
    <p:extLst>
      <p:ext uri="{BB962C8B-B14F-4D97-AF65-F5344CB8AC3E}">
        <p14:creationId xmlns:p14="http://schemas.microsoft.com/office/powerpoint/2010/main" val="434429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the video for the students</a:t>
            </a:r>
          </a:p>
          <a:p>
            <a:endParaRPr lang="en-US" dirty="0"/>
          </a:p>
          <a:p>
            <a:r>
              <a:rPr lang="en-US" dirty="0"/>
              <a:t>https://youtu.be/9TqHCuwU7bM</a:t>
            </a:r>
          </a:p>
          <a:p>
            <a:endParaRPr lang="en-US" dirty="0"/>
          </a:p>
          <a:p>
            <a:r>
              <a:rPr lang="en-US" dirty="0"/>
              <a:t>(3:02)</a:t>
            </a:r>
          </a:p>
        </p:txBody>
      </p:sp>
      <p:sp>
        <p:nvSpPr>
          <p:cNvPr id="4" name="Slide Number Placeholder 3"/>
          <p:cNvSpPr>
            <a:spLocks noGrp="1"/>
          </p:cNvSpPr>
          <p:nvPr>
            <p:ph type="sldNum" sz="quarter" idx="5"/>
          </p:nvPr>
        </p:nvSpPr>
        <p:spPr/>
        <p:txBody>
          <a:bodyPr/>
          <a:lstStyle/>
          <a:p>
            <a:fld id="{EDD68006-D4E2-49FE-BBFB-FCFF1961C344}" type="slidenum">
              <a:rPr lang="en-US" smtClean="0"/>
              <a:t>4</a:t>
            </a:fld>
            <a:endParaRPr lang="en-US"/>
          </a:p>
        </p:txBody>
      </p:sp>
    </p:spTree>
    <p:extLst>
      <p:ext uri="{BB962C8B-B14F-4D97-AF65-F5344CB8AC3E}">
        <p14:creationId xmlns:p14="http://schemas.microsoft.com/office/powerpoint/2010/main" val="312815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aloud for the students. </a:t>
            </a:r>
          </a:p>
          <a:p>
            <a:r>
              <a:rPr lang="en-US">
                <a:cs typeface="Calibri"/>
              </a:rPr>
              <a:t>It's important to note here that at this time, homosexuality was considered a mental illness, and a crime in my parts of the United States. </a:t>
            </a:r>
            <a:endParaRPr lang="en-US" dirty="0">
              <a:cs typeface="Calibri"/>
            </a:endParaRPr>
          </a:p>
        </p:txBody>
      </p:sp>
      <p:sp>
        <p:nvSpPr>
          <p:cNvPr id="4" name="Slide Number Placeholder 3"/>
          <p:cNvSpPr>
            <a:spLocks noGrp="1"/>
          </p:cNvSpPr>
          <p:nvPr>
            <p:ph type="sldNum" sz="quarter" idx="5"/>
          </p:nvPr>
        </p:nvSpPr>
        <p:spPr/>
        <p:txBody>
          <a:bodyPr/>
          <a:lstStyle/>
          <a:p>
            <a:fld id="{EDD68006-D4E2-49FE-BBFB-FCFF1961C344}" type="slidenum">
              <a:rPr lang="en-US"/>
              <a:t>8</a:t>
            </a:fld>
            <a:endParaRPr lang="en-US"/>
          </a:p>
        </p:txBody>
      </p:sp>
    </p:spTree>
    <p:extLst>
      <p:ext uri="{BB962C8B-B14F-4D97-AF65-F5344CB8AC3E}">
        <p14:creationId xmlns:p14="http://schemas.microsoft.com/office/powerpoint/2010/main" val="3891888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complete a brief feedback survey by scanning the QR code</a:t>
            </a:r>
          </a:p>
        </p:txBody>
      </p:sp>
      <p:sp>
        <p:nvSpPr>
          <p:cNvPr id="4" name="Slide Number Placeholder 3"/>
          <p:cNvSpPr>
            <a:spLocks noGrp="1"/>
          </p:cNvSpPr>
          <p:nvPr>
            <p:ph type="sldNum" sz="quarter" idx="5"/>
          </p:nvPr>
        </p:nvSpPr>
        <p:spPr/>
        <p:txBody>
          <a:bodyPr/>
          <a:lstStyle/>
          <a:p>
            <a:fld id="{EDD68006-D4E2-49FE-BBFB-FCFF1961C344}" type="slidenum">
              <a:rPr lang="en-US" smtClean="0"/>
              <a:t>15</a:t>
            </a:fld>
            <a:endParaRPr lang="en-US"/>
          </a:p>
        </p:txBody>
      </p:sp>
    </p:spTree>
    <p:extLst>
      <p:ext uri="{BB962C8B-B14F-4D97-AF65-F5344CB8AC3E}">
        <p14:creationId xmlns:p14="http://schemas.microsoft.com/office/powerpoint/2010/main" val="2375686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8/22/25</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50565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8/22/25</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611088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8/22/25</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764944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8/22/25</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08747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8/22/25</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162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8/22/25</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90496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8/22/25</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259892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8/22/25</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17017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8/22/25</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439118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8/22/25</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95528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8/22/25</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718827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8/22/25</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242532367"/>
      </p:ext>
    </p:extLst>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54" r:id="rId6"/>
    <p:sldLayoutId id="2147483750" r:id="rId7"/>
    <p:sldLayoutId id="2147483751" r:id="rId8"/>
    <p:sldLayoutId id="2147483752" r:id="rId9"/>
    <p:sldLayoutId id="2147483753" r:id="rId10"/>
    <p:sldLayoutId id="2147483755"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4.png"/><Relationship Id="rId7" Type="http://schemas.openxmlformats.org/officeDocument/2006/relationships/diagramColors" Target="../diagrams/colors4.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6.png"/><Relationship Id="rId7" Type="http://schemas.openxmlformats.org/officeDocument/2006/relationships/diagramColors" Target="../diagrams/colors5.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lausd.org/human-relation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9TqHCuwU7bM?feature=oembed" TargetMode="Externa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85851" y="1089025"/>
            <a:ext cx="4451349" cy="1532951"/>
          </a:xfrm>
        </p:spPr>
        <p:txBody>
          <a:bodyPr>
            <a:normAutofit/>
          </a:bodyPr>
          <a:lstStyle/>
          <a:p>
            <a:r>
              <a:rPr lang="en-US" dirty="0">
                <a:cs typeface="Calibri Light"/>
              </a:rPr>
              <a:t>Jeanne Manford</a:t>
            </a:r>
            <a:endParaRPr lang="en-US" dirty="0"/>
          </a:p>
        </p:txBody>
      </p:sp>
      <p:sp>
        <p:nvSpPr>
          <p:cNvPr id="3" name="Subtitle 2"/>
          <p:cNvSpPr>
            <a:spLocks noGrp="1"/>
          </p:cNvSpPr>
          <p:nvPr>
            <p:ph type="subTitle" idx="1"/>
          </p:nvPr>
        </p:nvSpPr>
        <p:spPr>
          <a:xfrm>
            <a:off x="1085850" y="4248000"/>
            <a:ext cx="4451349" cy="2413943"/>
          </a:xfrm>
        </p:spPr>
        <p:txBody>
          <a:bodyPr vert="horz" lIns="91440" tIns="45720" rIns="91440" bIns="45720" rtlCol="0">
            <a:normAutofit/>
          </a:bodyPr>
          <a:lstStyle/>
          <a:p>
            <a:pPr>
              <a:lnSpc>
                <a:spcPct val="115000"/>
              </a:lnSpc>
            </a:pPr>
            <a:r>
              <a:rPr lang="en-US" sz="3200" dirty="0">
                <a:solidFill>
                  <a:srgbClr val="FFFFFF"/>
                </a:solidFill>
                <a:cs typeface="Calibri"/>
              </a:rPr>
              <a:t>Stories of Excellence</a:t>
            </a:r>
          </a:p>
          <a:p>
            <a:pPr>
              <a:lnSpc>
                <a:spcPct val="115000"/>
              </a:lnSpc>
            </a:pPr>
            <a:endParaRPr lang="en-US" sz="1500" dirty="0">
              <a:solidFill>
                <a:srgbClr val="FFFFFF"/>
              </a:solidFill>
              <a:cs typeface="Calibri"/>
            </a:endParaRPr>
          </a:p>
          <a:p>
            <a:pPr>
              <a:lnSpc>
                <a:spcPct val="114999"/>
              </a:lnSpc>
            </a:pPr>
            <a:endParaRPr lang="en-US" sz="1500" dirty="0">
              <a:solidFill>
                <a:srgbClr val="FFFFFF"/>
              </a:solidFill>
              <a:cs typeface="Calibri"/>
            </a:endParaRPr>
          </a:p>
          <a:p>
            <a:pPr>
              <a:lnSpc>
                <a:spcPct val="114999"/>
              </a:lnSpc>
            </a:pPr>
            <a:r>
              <a:rPr lang="en-US" sz="1500" dirty="0">
                <a:solidFill>
                  <a:srgbClr val="FFFFFF"/>
                </a:solidFill>
                <a:cs typeface="Calibri"/>
              </a:rPr>
              <a:t>Human Relations, Diversity &amp; Equity</a:t>
            </a:r>
            <a:br>
              <a:rPr lang="en-US" sz="1500" dirty="0">
                <a:cs typeface="Calibri"/>
              </a:rPr>
            </a:br>
            <a:r>
              <a:rPr lang="en-US" sz="1500" dirty="0">
                <a:solidFill>
                  <a:srgbClr val="FFFFFF"/>
                </a:solidFill>
                <a:cs typeface="Calibri"/>
              </a:rPr>
              <a:t>Student Support and Attendance Services</a:t>
            </a:r>
          </a:p>
          <a:p>
            <a:pPr>
              <a:lnSpc>
                <a:spcPct val="115000"/>
              </a:lnSpc>
            </a:pPr>
            <a:endParaRPr lang="en-US" sz="1500" dirty="0">
              <a:cs typeface="Calibri"/>
            </a:endParaRPr>
          </a:p>
        </p:txBody>
      </p:sp>
      <p:grpSp>
        <p:nvGrpSpPr>
          <p:cNvPr id="28" name="Group 27">
            <a:extLst>
              <a:ext uri="{FF2B5EF4-FFF2-40B4-BE49-F238E27FC236}">
                <a16:creationId xmlns:a16="http://schemas.microsoft.com/office/drawing/2014/main" id="{49E013D9-9421-47E7-9080-30F6E544BE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00275" y="2840038"/>
            <a:ext cx="2216150" cy="1177924"/>
            <a:chOff x="4987925" y="2840038"/>
            <a:chExt cx="2216150" cy="1177924"/>
          </a:xfrm>
        </p:grpSpPr>
        <p:sp>
          <p:nvSpPr>
            <p:cNvPr id="29" name="Rectangle 28">
              <a:extLst>
                <a:ext uri="{FF2B5EF4-FFF2-40B4-BE49-F238E27FC236}">
                  <a16:creationId xmlns:a16="http://schemas.microsoft.com/office/drawing/2014/main" id="{9109F7CF-3139-48B9-AF7B-9BD2941A8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15A838F8-C7B5-4988-81A9-B02E6C8F9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50208"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5B86A1A-402F-4AE2-B5E6-B8A5FB16CD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69335" y="2992877"/>
              <a:ext cx="972458" cy="919518"/>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44A0542D-9B1C-46B1-82B5-54470B697F1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614944" y="3117662"/>
              <a:ext cx="1009280" cy="464739"/>
              <a:chOff x="4432859" y="3200647"/>
              <a:chExt cx="1009280" cy="464739"/>
            </a:xfrm>
          </p:grpSpPr>
          <p:sp>
            <p:nvSpPr>
              <p:cNvPr id="40" name="Freeform: Shape 39">
                <a:extLst>
                  <a:ext uri="{FF2B5EF4-FFF2-40B4-BE49-F238E27FC236}">
                    <a16:creationId xmlns:a16="http://schemas.microsoft.com/office/drawing/2014/main" id="{F3AFD408-F48C-4C50-8D5E-5DD627179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flipV="1">
                <a:off x="4977400"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Freeform: Shape 40">
                <a:extLst>
                  <a:ext uri="{FF2B5EF4-FFF2-40B4-BE49-F238E27FC236}">
                    <a16:creationId xmlns:a16="http://schemas.microsoft.com/office/drawing/2014/main" id="{9C45F007-BD45-43C0-8579-5601F9CA7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4432859" y="3200647"/>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33" name="Group 32">
              <a:extLst>
                <a:ext uri="{FF2B5EF4-FFF2-40B4-BE49-F238E27FC236}">
                  <a16:creationId xmlns:a16="http://schemas.microsoft.com/office/drawing/2014/main" id="{97131E1B-CE62-4AB1-A2D9-02E823C9B32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679979" y="2915338"/>
              <a:ext cx="1080000" cy="1080000"/>
              <a:chOff x="4497894" y="2998323"/>
              <a:chExt cx="1080000" cy="1080000"/>
            </a:xfrm>
          </p:grpSpPr>
          <p:grpSp>
            <p:nvGrpSpPr>
              <p:cNvPr id="34" name="Group 33">
                <a:extLst>
                  <a:ext uri="{FF2B5EF4-FFF2-40B4-BE49-F238E27FC236}">
                    <a16:creationId xmlns:a16="http://schemas.microsoft.com/office/drawing/2014/main" id="{745E8D88-C0BB-4D1C-B240-D441BBA6F7A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3500000">
                <a:off x="4805524" y="2998323"/>
                <a:ext cx="464739" cy="1080000"/>
                <a:chOff x="4511184" y="2470620"/>
                <a:chExt cx="464739" cy="1080000"/>
              </a:xfrm>
            </p:grpSpPr>
            <p:sp>
              <p:nvSpPr>
                <p:cNvPr id="38" name="Freeform: Shape 37">
                  <a:extLst>
                    <a:ext uri="{FF2B5EF4-FFF2-40B4-BE49-F238E27FC236}">
                      <a16:creationId xmlns:a16="http://schemas.microsoft.com/office/drawing/2014/main" id="{AAB960BE-12F5-4ADA-AA9E-0EC542564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9" name="Straight Connector 38">
                  <a:extLst>
                    <a:ext uri="{FF2B5EF4-FFF2-40B4-BE49-F238E27FC236}">
                      <a16:creationId xmlns:a16="http://schemas.microsoft.com/office/drawing/2014/main" id="{7E9BB9F7-7101-4BF3-9191-5893E4C582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D0710A9C-48A5-404F-9EC4-D486FCDFDAB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8100000" flipH="1">
                <a:off x="4542572" y="2998323"/>
                <a:ext cx="464739" cy="1080000"/>
                <a:chOff x="4511184" y="2470620"/>
                <a:chExt cx="464739" cy="1080000"/>
              </a:xfrm>
            </p:grpSpPr>
            <p:sp>
              <p:nvSpPr>
                <p:cNvPr id="36" name="Freeform: Shape 35">
                  <a:extLst>
                    <a:ext uri="{FF2B5EF4-FFF2-40B4-BE49-F238E27FC236}">
                      <a16:creationId xmlns:a16="http://schemas.microsoft.com/office/drawing/2014/main" id="{5111EC00-4B3D-478C-AD25-F35644013E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flipV="1">
                  <a:off x="4511184" y="2990814"/>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7" name="Straight Connector 36">
                  <a:extLst>
                    <a:ext uri="{FF2B5EF4-FFF2-40B4-BE49-F238E27FC236}">
                      <a16:creationId xmlns:a16="http://schemas.microsoft.com/office/drawing/2014/main" id="{350412DA-ED08-4AFA-AED3-DFB42655D4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4742369" y="2470620"/>
                  <a:ext cx="0" cy="10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43" name="Rectangle 42">
            <a:extLst>
              <a:ext uri="{FF2B5EF4-FFF2-40B4-BE49-F238E27FC236}">
                <a16:creationId xmlns:a16="http://schemas.microsoft.com/office/drawing/2014/main" id="{8036B80B-269D-4F02-9EF9-A6A4E917B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4794" y="0"/>
            <a:ext cx="5537206"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4" name="Picture 4" descr="A group of people posing for a photo&#10;&#10;Description automatically generated">
            <a:extLst>
              <a:ext uri="{FF2B5EF4-FFF2-40B4-BE49-F238E27FC236}">
                <a16:creationId xmlns:a16="http://schemas.microsoft.com/office/drawing/2014/main" id="{0D34BD36-DD8F-48D4-BFAC-F5516A492D63}"/>
              </a:ext>
            </a:extLst>
          </p:cNvPr>
          <p:cNvPicPr>
            <a:picLocks noChangeAspect="1"/>
          </p:cNvPicPr>
          <p:nvPr/>
        </p:nvPicPr>
        <p:blipFill rotWithShape="1">
          <a:blip r:embed="rId2"/>
          <a:srcRect r="1" b="2001"/>
          <a:stretch/>
        </p:blipFill>
        <p:spPr>
          <a:xfrm>
            <a:off x="7198864" y="1202958"/>
            <a:ext cx="4452148" cy="4452148"/>
          </a:xfrm>
          <a:prstGeom prst="rect">
            <a:avLst/>
          </a:prstGeom>
        </p:spPr>
      </p:pic>
      <p:pic>
        <p:nvPicPr>
          <p:cNvPr id="5" name="Picture 4" descr="Office of the Superintendent / Brand - Downloads">
            <a:extLst>
              <a:ext uri="{FF2B5EF4-FFF2-40B4-BE49-F238E27FC236}">
                <a16:creationId xmlns:a16="http://schemas.microsoft.com/office/drawing/2014/main" id="{51B9F6CD-D3EF-0A4C-F4B4-61EB9C6376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4812" y="5900386"/>
            <a:ext cx="2616200" cy="779145"/>
          </a:xfrm>
          <a:prstGeom prst="rect">
            <a:avLst/>
          </a:prstGeom>
          <a:noFill/>
          <a:ln>
            <a:noFill/>
          </a:ln>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18733B-D435-4E75-BEF9-DC0C7863C38C}"/>
              </a:ext>
            </a:extLst>
          </p:cNvPr>
          <p:cNvSpPr>
            <a:spLocks noGrp="1"/>
          </p:cNvSpPr>
          <p:nvPr>
            <p:ph type="title"/>
          </p:nvPr>
        </p:nvSpPr>
        <p:spPr>
          <a:xfrm>
            <a:off x="1080000" y="540033"/>
            <a:ext cx="4426782" cy="1331604"/>
          </a:xfrm>
        </p:spPr>
        <p:txBody>
          <a:bodyPr anchor="b">
            <a:normAutofit/>
          </a:bodyPr>
          <a:lstStyle/>
          <a:p>
            <a:pPr algn="ctr"/>
            <a:r>
              <a:rPr lang="en-US" sz="4000"/>
              <a:t>PFLAG</a:t>
            </a:r>
          </a:p>
        </p:txBody>
      </p:sp>
      <p:cxnSp>
        <p:nvCxnSpPr>
          <p:cNvPr id="10" name="Straight Connector 10">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3391"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5BB7C16-9FD3-43EF-A75C-791E9704472F}"/>
              </a:ext>
            </a:extLst>
          </p:cNvPr>
          <p:cNvSpPr>
            <a:spLocks noGrp="1"/>
          </p:cNvSpPr>
          <p:nvPr>
            <p:ph idx="1"/>
          </p:nvPr>
        </p:nvSpPr>
        <p:spPr>
          <a:xfrm>
            <a:off x="249965" y="2759076"/>
            <a:ext cx="6202587" cy="4044041"/>
          </a:xfrm>
        </p:spPr>
        <p:txBody>
          <a:bodyPr>
            <a:normAutofit/>
          </a:bodyPr>
          <a:lstStyle/>
          <a:p>
            <a:pPr marL="359410" indent="-359410">
              <a:lnSpc>
                <a:spcPct val="115000"/>
              </a:lnSpc>
            </a:pPr>
            <a:r>
              <a:rPr lang="en-US" sz="1600">
                <a:solidFill>
                  <a:srgbClr val="FFFFFF"/>
                </a:solidFill>
              </a:rPr>
              <a:t>After the initial launch fo the Parents of Gays movement in New York, similar groups sprang up around the country. </a:t>
            </a:r>
          </a:p>
          <a:p>
            <a:pPr marL="359410" indent="-359410">
              <a:lnSpc>
                <a:spcPct val="115000"/>
              </a:lnSpc>
              <a:buClr>
                <a:srgbClr val="EF8C6A"/>
              </a:buClr>
            </a:pPr>
            <a:endParaRPr lang="en-US" sz="1600">
              <a:solidFill>
                <a:srgbClr val="FFFFFF"/>
              </a:solidFill>
            </a:endParaRPr>
          </a:p>
          <a:p>
            <a:pPr marL="359410" indent="-359410">
              <a:lnSpc>
                <a:spcPct val="115000"/>
              </a:lnSpc>
              <a:buClr>
                <a:srgbClr val="EF8C6A"/>
              </a:buClr>
            </a:pPr>
            <a:r>
              <a:rPr lang="en-US" sz="1600">
                <a:solidFill>
                  <a:srgbClr val="FFFFFF"/>
                </a:solidFill>
              </a:rPr>
              <a:t>By 1976 the movement had made it to Los Angeles and officially changed their name to PFLAG - Parents, Families and Friends of Lesbians and Gays. </a:t>
            </a:r>
          </a:p>
          <a:p>
            <a:pPr marL="359410" indent="-359410">
              <a:lnSpc>
                <a:spcPct val="114999"/>
              </a:lnSpc>
              <a:buClr>
                <a:srgbClr val="EF8C6A"/>
              </a:buClr>
            </a:pPr>
            <a:endParaRPr lang="en-US" sz="1600" dirty="0">
              <a:solidFill>
                <a:srgbClr val="FFFFFF"/>
              </a:solidFill>
            </a:endParaRPr>
          </a:p>
          <a:p>
            <a:pPr marL="359410" indent="-359410">
              <a:lnSpc>
                <a:spcPct val="115000"/>
              </a:lnSpc>
              <a:buClr>
                <a:srgbClr val="EF8C6A"/>
              </a:buClr>
            </a:pPr>
            <a:r>
              <a:rPr lang="en-US" sz="1600">
                <a:solidFill>
                  <a:srgbClr val="FFFFFF"/>
                </a:solidFill>
              </a:rPr>
              <a:t>PFLAG still exists today and serves as the larget organization uniting parents, families and allies with the LGBTQ+ community.  </a:t>
            </a:r>
          </a:p>
          <a:p>
            <a:pPr marL="359410" indent="-359410">
              <a:lnSpc>
                <a:spcPct val="115000"/>
              </a:lnSpc>
              <a:buClr>
                <a:srgbClr val="EF8C6A"/>
              </a:buClr>
            </a:pPr>
            <a:endParaRPr lang="en-US" sz="1600" dirty="0">
              <a:solidFill>
                <a:srgbClr val="FFFFFF"/>
              </a:solidFill>
            </a:endParaRPr>
          </a:p>
          <a:p>
            <a:pPr marL="359410" indent="-359410">
              <a:lnSpc>
                <a:spcPct val="115000"/>
              </a:lnSpc>
              <a:buClr>
                <a:srgbClr val="EF8C6A"/>
              </a:buClr>
            </a:pPr>
            <a:endParaRPr lang="en-US" sz="1100"/>
          </a:p>
        </p:txBody>
      </p:sp>
      <p:pic>
        <p:nvPicPr>
          <p:cNvPr id="4" name="Picture 4" descr="Logo&#10;&#10;Description automatically generated">
            <a:extLst>
              <a:ext uri="{FF2B5EF4-FFF2-40B4-BE49-F238E27FC236}">
                <a16:creationId xmlns:a16="http://schemas.microsoft.com/office/drawing/2014/main" id="{9D8E0B38-460D-4DDB-B165-8ECD474D331C}"/>
              </a:ext>
            </a:extLst>
          </p:cNvPr>
          <p:cNvPicPr>
            <a:picLocks noChangeAspect="1"/>
          </p:cNvPicPr>
          <p:nvPr/>
        </p:nvPicPr>
        <p:blipFill>
          <a:blip r:embed="rId2"/>
          <a:stretch>
            <a:fillRect/>
          </a:stretch>
        </p:blipFill>
        <p:spPr>
          <a:xfrm>
            <a:off x="6654800" y="1071126"/>
            <a:ext cx="4996212" cy="4713093"/>
          </a:xfrm>
          <a:prstGeom prst="rect">
            <a:avLst/>
          </a:prstGeom>
        </p:spPr>
      </p:pic>
    </p:spTree>
    <p:extLst>
      <p:ext uri="{BB962C8B-B14F-4D97-AF65-F5344CB8AC3E}">
        <p14:creationId xmlns:p14="http://schemas.microsoft.com/office/powerpoint/2010/main" val="2232688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7" name="Rectangle 119">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DDCD7D-93D8-4E5C-BD5B-29E4AA17B2CD}"/>
              </a:ext>
            </a:extLst>
          </p:cNvPr>
          <p:cNvSpPr>
            <a:spLocks noGrp="1"/>
          </p:cNvSpPr>
          <p:nvPr>
            <p:ph type="title"/>
          </p:nvPr>
        </p:nvSpPr>
        <p:spPr>
          <a:xfrm>
            <a:off x="1080000" y="540000"/>
            <a:ext cx="3345950" cy="2303213"/>
          </a:xfrm>
        </p:spPr>
        <p:txBody>
          <a:bodyPr anchor="ctr">
            <a:normAutofit/>
          </a:bodyPr>
          <a:lstStyle/>
          <a:p>
            <a:pPr algn="ctr"/>
            <a:r>
              <a:rPr lang="en-US"/>
              <a:t>Jeanne's honors and legacy</a:t>
            </a:r>
          </a:p>
        </p:txBody>
      </p:sp>
      <p:cxnSp>
        <p:nvCxnSpPr>
          <p:cNvPr id="118" name="Straight Connector 121">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3" name="Picture 113" descr="A group of people sitting in chairs&#10;&#10;Description automatically generated">
            <a:extLst>
              <a:ext uri="{FF2B5EF4-FFF2-40B4-BE49-F238E27FC236}">
                <a16:creationId xmlns:a16="http://schemas.microsoft.com/office/drawing/2014/main" id="{F1389826-0162-4A62-AC5D-5B3F4C797891}"/>
              </a:ext>
            </a:extLst>
          </p:cNvPr>
          <p:cNvPicPr>
            <a:picLocks noChangeAspect="1"/>
          </p:cNvPicPr>
          <p:nvPr/>
        </p:nvPicPr>
        <p:blipFill rotWithShape="1">
          <a:blip r:embed="rId2"/>
          <a:srcRect t="8621" b="35121"/>
          <a:stretch/>
        </p:blipFill>
        <p:spPr>
          <a:xfrm>
            <a:off x="6093600" y="3427200"/>
            <a:ext cx="6098400" cy="3430800"/>
          </a:xfrm>
          <a:prstGeom prst="rect">
            <a:avLst/>
          </a:prstGeom>
        </p:spPr>
      </p:pic>
      <p:pic>
        <p:nvPicPr>
          <p:cNvPr id="114" name="Picture 114" descr="A group of people standing in front of a building&#10;&#10;Description automatically generated">
            <a:extLst>
              <a:ext uri="{FF2B5EF4-FFF2-40B4-BE49-F238E27FC236}">
                <a16:creationId xmlns:a16="http://schemas.microsoft.com/office/drawing/2014/main" id="{38335F32-B1D8-442E-89F8-F91486FC6A8B}"/>
              </a:ext>
            </a:extLst>
          </p:cNvPr>
          <p:cNvPicPr>
            <a:picLocks noChangeAspect="1"/>
          </p:cNvPicPr>
          <p:nvPr/>
        </p:nvPicPr>
        <p:blipFill rotWithShape="1">
          <a:blip r:embed="rId3"/>
          <a:srcRect t="4303" b="4221"/>
          <a:stretch/>
        </p:blipFill>
        <p:spPr>
          <a:xfrm>
            <a:off x="20" y="3427200"/>
            <a:ext cx="6098380" cy="3430800"/>
          </a:xfrm>
          <a:prstGeom prst="rect">
            <a:avLst/>
          </a:prstGeom>
        </p:spPr>
      </p:pic>
      <p:graphicFrame>
        <p:nvGraphicFramePr>
          <p:cNvPr id="119" name="Content Placeholder 2">
            <a:extLst>
              <a:ext uri="{FF2B5EF4-FFF2-40B4-BE49-F238E27FC236}">
                <a16:creationId xmlns:a16="http://schemas.microsoft.com/office/drawing/2014/main" id="{4C952686-064B-472B-9BB1-E3C16AA7DCA6}"/>
              </a:ext>
            </a:extLst>
          </p:cNvPr>
          <p:cNvGraphicFramePr/>
          <p:nvPr>
            <p:extLst>
              <p:ext uri="{D42A27DB-BD31-4B8C-83A1-F6EECF244321}">
                <p14:modId xmlns:p14="http://schemas.microsoft.com/office/powerpoint/2010/main" val="1618440666"/>
              </p:ext>
            </p:extLst>
          </p:nvPr>
        </p:nvGraphicFramePr>
        <p:xfrm>
          <a:off x="5543552" y="540000"/>
          <a:ext cx="6107460" cy="2303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95061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DDCD7D-93D8-4E5C-BD5B-29E4AA17B2CD}"/>
              </a:ext>
            </a:extLst>
          </p:cNvPr>
          <p:cNvSpPr>
            <a:spLocks noGrp="1"/>
          </p:cNvSpPr>
          <p:nvPr>
            <p:ph type="title"/>
          </p:nvPr>
        </p:nvSpPr>
        <p:spPr>
          <a:xfrm>
            <a:off x="1080000" y="540000"/>
            <a:ext cx="3345950" cy="2303213"/>
          </a:xfrm>
        </p:spPr>
        <p:txBody>
          <a:bodyPr anchor="ctr">
            <a:normAutofit/>
          </a:bodyPr>
          <a:lstStyle/>
          <a:p>
            <a:pPr algn="ctr"/>
            <a:r>
              <a:rPr lang="en-US"/>
              <a:t>Jeanne's honors and legacy</a:t>
            </a:r>
          </a:p>
        </p:txBody>
      </p:sp>
      <p:cxnSp>
        <p:nvCxnSpPr>
          <p:cNvPr id="100" name="Straight Connector 99">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4" name="Picture 84" descr="A close up of a street sign on a pole&#10;&#10;Description automatically generated">
            <a:extLst>
              <a:ext uri="{FF2B5EF4-FFF2-40B4-BE49-F238E27FC236}">
                <a16:creationId xmlns:a16="http://schemas.microsoft.com/office/drawing/2014/main" id="{5C66A06E-2616-4BED-B6B3-E46D9C1A72D0}"/>
              </a:ext>
            </a:extLst>
          </p:cNvPr>
          <p:cNvPicPr>
            <a:picLocks noChangeAspect="1"/>
          </p:cNvPicPr>
          <p:nvPr/>
        </p:nvPicPr>
        <p:blipFill rotWithShape="1">
          <a:blip r:embed="rId2"/>
          <a:srcRect t="12963" r="1" b="542"/>
          <a:stretch/>
        </p:blipFill>
        <p:spPr>
          <a:xfrm>
            <a:off x="6093600" y="3427200"/>
            <a:ext cx="6098400" cy="3430800"/>
          </a:xfrm>
          <a:prstGeom prst="rect">
            <a:avLst/>
          </a:prstGeom>
        </p:spPr>
      </p:pic>
      <p:pic>
        <p:nvPicPr>
          <p:cNvPr id="23" name="Picture 23" descr="A store front at night&#10;&#10;Description automatically generated">
            <a:extLst>
              <a:ext uri="{FF2B5EF4-FFF2-40B4-BE49-F238E27FC236}">
                <a16:creationId xmlns:a16="http://schemas.microsoft.com/office/drawing/2014/main" id="{E7D497FF-6767-4014-A9A3-640B54631434}"/>
              </a:ext>
            </a:extLst>
          </p:cNvPr>
          <p:cNvPicPr>
            <a:picLocks noChangeAspect="1"/>
          </p:cNvPicPr>
          <p:nvPr/>
        </p:nvPicPr>
        <p:blipFill rotWithShape="1">
          <a:blip r:embed="rId3"/>
          <a:srcRect b="24990"/>
          <a:stretch/>
        </p:blipFill>
        <p:spPr>
          <a:xfrm>
            <a:off x="20" y="3427200"/>
            <a:ext cx="6098380" cy="3430800"/>
          </a:xfrm>
          <a:prstGeom prst="rect">
            <a:avLst/>
          </a:prstGeom>
        </p:spPr>
      </p:pic>
      <p:graphicFrame>
        <p:nvGraphicFramePr>
          <p:cNvPr id="94" name="Content Placeholder 2">
            <a:extLst>
              <a:ext uri="{FF2B5EF4-FFF2-40B4-BE49-F238E27FC236}">
                <a16:creationId xmlns:a16="http://schemas.microsoft.com/office/drawing/2014/main" id="{025979C1-8A4F-46F3-B9DD-0C249EB114F2}"/>
              </a:ext>
            </a:extLst>
          </p:cNvPr>
          <p:cNvGraphicFramePr/>
          <p:nvPr>
            <p:extLst>
              <p:ext uri="{D42A27DB-BD31-4B8C-83A1-F6EECF244321}">
                <p14:modId xmlns:p14="http://schemas.microsoft.com/office/powerpoint/2010/main" val="358801718"/>
              </p:ext>
            </p:extLst>
          </p:nvPr>
        </p:nvGraphicFramePr>
        <p:xfrm>
          <a:off x="5543552" y="540000"/>
          <a:ext cx="6107460" cy="2303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11810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2981D-57BA-493D-AAF2-86B96D640B3C}"/>
              </a:ext>
            </a:extLst>
          </p:cNvPr>
          <p:cNvSpPr>
            <a:spLocks noGrp="1"/>
          </p:cNvSpPr>
          <p:nvPr>
            <p:ph type="title"/>
          </p:nvPr>
        </p:nvSpPr>
        <p:spPr>
          <a:xfrm>
            <a:off x="1078100" y="896457"/>
            <a:ext cx="10026650" cy="1124202"/>
          </a:xfrm>
        </p:spPr>
        <p:txBody>
          <a:bodyPr wrap="square" anchor="ctr">
            <a:normAutofit fontScale="90000"/>
          </a:bodyPr>
          <a:lstStyle/>
          <a:p>
            <a:pPr algn="ctr"/>
            <a:r>
              <a:rPr lang="en-US" sz="3600" b="1"/>
              <a:t>Check Out</a:t>
            </a:r>
            <a:br>
              <a:rPr lang="en-US" sz="3600" dirty="0"/>
            </a:br>
            <a:br>
              <a:rPr lang="en-US" sz="3600" dirty="0"/>
            </a:br>
            <a:r>
              <a:rPr lang="en-US" sz="2000"/>
              <a:t>Would you rather read a book, watch a movie or take a nap? </a:t>
            </a:r>
            <a:endParaRPr lang="en-US" sz="3600" dirty="0"/>
          </a:p>
        </p:txBody>
      </p:sp>
      <p:sp useBgFill="1">
        <p:nvSpPr>
          <p:cNvPr id="11" name="Rectangle 10">
            <a:extLst>
              <a:ext uri="{FF2B5EF4-FFF2-40B4-BE49-F238E27FC236}">
                <a16:creationId xmlns:a16="http://schemas.microsoft.com/office/drawing/2014/main" id="{F883A8D1-ED1B-47A1-AA44-289C080ED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2664"/>
            <a:ext cx="12192000" cy="4605336"/>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graphicFrame>
        <p:nvGraphicFramePr>
          <p:cNvPr id="5" name="Content Placeholder 2">
            <a:extLst>
              <a:ext uri="{FF2B5EF4-FFF2-40B4-BE49-F238E27FC236}">
                <a16:creationId xmlns:a16="http://schemas.microsoft.com/office/drawing/2014/main" id="{6AFBA957-2670-48FD-B086-6F285F221392}"/>
              </a:ext>
            </a:extLst>
          </p:cNvPr>
          <p:cNvGraphicFramePr>
            <a:graphicFrameLocks noGrp="1"/>
          </p:cNvGraphicFramePr>
          <p:nvPr>
            <p:ph idx="1"/>
            <p:extLst>
              <p:ext uri="{D42A27DB-BD31-4B8C-83A1-F6EECF244321}">
                <p14:modId xmlns:p14="http://schemas.microsoft.com/office/powerpoint/2010/main" val="4225369443"/>
              </p:ext>
            </p:extLst>
          </p:nvPr>
        </p:nvGraphicFramePr>
        <p:xfrm>
          <a:off x="541338" y="2843212"/>
          <a:ext cx="11109674" cy="3472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6304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701C0CAB-6A03-4C6A-9FAA-219847753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F982E0B2-AA9C-441C-A08E-A9DF9CF12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8046" y="4869342"/>
            <a:ext cx="1623711" cy="630920"/>
            <a:chOff x="9588346" y="4824892"/>
            <a:chExt cx="1623711" cy="630920"/>
          </a:xfrm>
        </p:grpSpPr>
        <p:sp>
          <p:nvSpPr>
            <p:cNvPr id="61" name="Freeform: Shape 60">
              <a:extLst>
                <a:ext uri="{FF2B5EF4-FFF2-40B4-BE49-F238E27FC236}">
                  <a16:creationId xmlns:a16="http://schemas.microsoft.com/office/drawing/2014/main" id="{A4A2E074-C10D-4C57-AB72-B631E4D7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0B037EB3-1772-4BA8-A95A-E5DBDFEA32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10112436" y="4359902"/>
              <a:ext cx="571820" cy="1620000"/>
              <a:chOff x="8482785" y="4330454"/>
              <a:chExt cx="571820" cy="1620000"/>
            </a:xfrm>
          </p:grpSpPr>
          <p:sp>
            <p:nvSpPr>
              <p:cNvPr id="63" name="Freeform: Shape 62">
                <a:extLst>
                  <a:ext uri="{FF2B5EF4-FFF2-40B4-BE49-F238E27FC236}">
                    <a16:creationId xmlns:a16="http://schemas.microsoft.com/office/drawing/2014/main" id="{A1F47AC1-63D0-47F3-9728-1A0A05434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4" name="Straight Connector 63">
                <a:extLst>
                  <a:ext uri="{FF2B5EF4-FFF2-40B4-BE49-F238E27FC236}">
                    <a16:creationId xmlns:a16="http://schemas.microsoft.com/office/drawing/2014/main" id="{803A57D6-0C36-4560-A08A-16768551EF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66" name="Rectangle 65">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6A9F2-9D06-49DB-AD51-DF8487A5AE68}"/>
              </a:ext>
            </a:extLst>
          </p:cNvPr>
          <p:cNvSpPr>
            <a:spLocks noGrp="1"/>
          </p:cNvSpPr>
          <p:nvPr>
            <p:ph type="title"/>
          </p:nvPr>
        </p:nvSpPr>
        <p:spPr>
          <a:xfrm>
            <a:off x="1084235" y="653158"/>
            <a:ext cx="10023531" cy="785464"/>
          </a:xfrm>
        </p:spPr>
        <p:txBody>
          <a:bodyPr vert="horz" lIns="0" tIns="0" rIns="0" bIns="0" rtlCol="0" anchor="b" anchorCtr="0">
            <a:normAutofit fontScale="90000"/>
          </a:bodyPr>
          <a:lstStyle/>
          <a:p>
            <a:pPr algn="ctr"/>
            <a:r>
              <a:rPr lang="en-US" dirty="0"/>
              <a:t>For additional resources, visit us at:</a:t>
            </a:r>
            <a:br>
              <a:rPr lang="en-US" dirty="0"/>
            </a:br>
            <a:r>
              <a:rPr lang="en-US" dirty="0">
                <a:hlinkClick r:id="rId2"/>
              </a:rPr>
              <a:t>https://www.lausd.org/human-relations</a:t>
            </a:r>
            <a:r>
              <a:rPr lang="en-US" dirty="0"/>
              <a:t> </a:t>
            </a:r>
          </a:p>
        </p:txBody>
      </p:sp>
      <p:cxnSp>
        <p:nvCxnSpPr>
          <p:cNvPr id="68" name="Straight Connector 67">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1911592"/>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screenshot of a web page&#10;&#10;AI-generated content may be incorrect.">
            <a:extLst>
              <a:ext uri="{FF2B5EF4-FFF2-40B4-BE49-F238E27FC236}">
                <a16:creationId xmlns:a16="http://schemas.microsoft.com/office/drawing/2014/main" id="{7BFC13C9-25F6-49B8-F796-35BCFAA2A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22764" y="2422665"/>
            <a:ext cx="10134417" cy="4129773"/>
          </a:xfrm>
          <a:prstGeom prst="rect">
            <a:avLst/>
          </a:prstGeom>
          <a:noFill/>
        </p:spPr>
      </p:pic>
    </p:spTree>
    <p:extLst>
      <p:ext uri="{BB962C8B-B14F-4D97-AF65-F5344CB8AC3E}">
        <p14:creationId xmlns:p14="http://schemas.microsoft.com/office/powerpoint/2010/main" val="2739774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ADD72DC-CC5F-44D6-97D3-79407D4FF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flipH="1" flipV="1">
            <a:off x="1058433" y="184491"/>
            <a:ext cx="2287608" cy="3232926"/>
          </a:xfrm>
          <a:custGeom>
            <a:avLst/>
            <a:gdLst>
              <a:gd name="connsiteX0" fmla="*/ 1143804 w 2287608"/>
              <a:gd name="connsiteY0" fmla="*/ 1916209 h 3232926"/>
              <a:gd name="connsiteX1" fmla="*/ 1140311 w 2287608"/>
              <a:gd name="connsiteY1" fmla="*/ 1919384 h 3232926"/>
              <a:gd name="connsiteX2" fmla="*/ 1136818 w 2287608"/>
              <a:gd name="connsiteY2" fmla="*/ 1916209 h 3232926"/>
              <a:gd name="connsiteX3" fmla="*/ 1136818 w 2287608"/>
              <a:gd name="connsiteY3" fmla="*/ 1922559 h 3232926"/>
              <a:gd name="connsiteX4" fmla="*/ 1117018 w 2287608"/>
              <a:gd name="connsiteY4" fmla="*/ 1940554 h 3232926"/>
              <a:gd name="connsiteX5" fmla="*/ 854401 w 2287608"/>
              <a:gd name="connsiteY5" fmla="*/ 2574568 h 3232926"/>
              <a:gd name="connsiteX6" fmla="*/ 1117018 w 2287608"/>
              <a:gd name="connsiteY6" fmla="*/ 3208581 h 3232926"/>
              <a:gd name="connsiteX7" fmla="*/ 1136818 w 2287608"/>
              <a:gd name="connsiteY7" fmla="*/ 3226577 h 3232926"/>
              <a:gd name="connsiteX8" fmla="*/ 1136818 w 2287608"/>
              <a:gd name="connsiteY8" fmla="*/ 3232926 h 3232926"/>
              <a:gd name="connsiteX9" fmla="*/ 1140311 w 2287608"/>
              <a:gd name="connsiteY9" fmla="*/ 3229751 h 3232926"/>
              <a:gd name="connsiteX10" fmla="*/ 1143804 w 2287608"/>
              <a:gd name="connsiteY10" fmla="*/ 3232926 h 3232926"/>
              <a:gd name="connsiteX11" fmla="*/ 1143804 w 2287608"/>
              <a:gd name="connsiteY11" fmla="*/ 3226577 h 3232926"/>
              <a:gd name="connsiteX12" fmla="*/ 1163604 w 2287608"/>
              <a:gd name="connsiteY12" fmla="*/ 3208581 h 3232926"/>
              <a:gd name="connsiteX13" fmla="*/ 1426221 w 2287608"/>
              <a:gd name="connsiteY13" fmla="*/ 2574567 h 3232926"/>
              <a:gd name="connsiteX14" fmla="*/ 1163604 w 2287608"/>
              <a:gd name="connsiteY14" fmla="*/ 1940554 h 3232926"/>
              <a:gd name="connsiteX15" fmla="*/ 1143804 w 2287608"/>
              <a:gd name="connsiteY15" fmla="*/ 1922558 h 3232926"/>
              <a:gd name="connsiteX16" fmla="*/ 1140312 w 2287608"/>
              <a:gd name="connsiteY16" fmla="*/ 1494239 h 3232926"/>
              <a:gd name="connsiteX17" fmla="*/ 1134813 w 2287608"/>
              <a:gd name="connsiteY17" fmla="*/ 1497413 h 3232926"/>
              <a:gd name="connsiteX18" fmla="*/ 1109328 w 2287608"/>
              <a:gd name="connsiteY18" fmla="*/ 1489264 h 3232926"/>
              <a:gd name="connsiteX19" fmla="*/ 428947 w 2287608"/>
              <a:gd name="connsiteY19" fmla="*/ 1578838 h 3232926"/>
              <a:gd name="connsiteX20" fmla="*/ 11185 w 2287608"/>
              <a:gd name="connsiteY20" fmla="*/ 2123278 h 3232926"/>
              <a:gd name="connsiteX21" fmla="*/ 5499 w 2287608"/>
              <a:gd name="connsiteY21" fmla="*/ 2149423 h 3232926"/>
              <a:gd name="connsiteX22" fmla="*/ 0 w 2287608"/>
              <a:gd name="connsiteY22" fmla="*/ 2152597 h 3232926"/>
              <a:gd name="connsiteX23" fmla="*/ 4497 w 2287608"/>
              <a:gd name="connsiteY23" fmla="*/ 2154035 h 3232926"/>
              <a:gd name="connsiteX24" fmla="*/ 3493 w 2287608"/>
              <a:gd name="connsiteY24" fmla="*/ 2158648 h 3232926"/>
              <a:gd name="connsiteX25" fmla="*/ 8992 w 2287608"/>
              <a:gd name="connsiteY25" fmla="*/ 2155473 h 3232926"/>
              <a:gd name="connsiteX26" fmla="*/ 34477 w 2287608"/>
              <a:gd name="connsiteY26" fmla="*/ 2163622 h 3232926"/>
              <a:gd name="connsiteX27" fmla="*/ 290620 w 2287608"/>
              <a:gd name="connsiteY27" fmla="*/ 2194022 h 3232926"/>
              <a:gd name="connsiteX28" fmla="*/ 714858 w 2287608"/>
              <a:gd name="connsiteY28" fmla="*/ 2074049 h 3232926"/>
              <a:gd name="connsiteX29" fmla="*/ 1132621 w 2287608"/>
              <a:gd name="connsiteY29" fmla="*/ 1529609 h 3232926"/>
              <a:gd name="connsiteX30" fmla="*/ 1138305 w 2287608"/>
              <a:gd name="connsiteY30" fmla="*/ 1503464 h 3232926"/>
              <a:gd name="connsiteX31" fmla="*/ 1143804 w 2287608"/>
              <a:gd name="connsiteY31" fmla="*/ 1500289 h 3232926"/>
              <a:gd name="connsiteX32" fmla="*/ 1139308 w 2287608"/>
              <a:gd name="connsiteY32" fmla="*/ 1498852 h 3232926"/>
              <a:gd name="connsiteX33" fmla="*/ 2069415 w 2287608"/>
              <a:gd name="connsiteY33" fmla="*/ 1747063 h 3232926"/>
              <a:gd name="connsiteX34" fmla="*/ 1858661 w 2287608"/>
              <a:gd name="connsiteY34" fmla="*/ 1578837 h 3232926"/>
              <a:gd name="connsiteX35" fmla="*/ 1178281 w 2287608"/>
              <a:gd name="connsiteY35" fmla="*/ 1489263 h 3232926"/>
              <a:gd name="connsiteX36" fmla="*/ 1152796 w 2287608"/>
              <a:gd name="connsiteY36" fmla="*/ 1497412 h 3232926"/>
              <a:gd name="connsiteX37" fmla="*/ 1147297 w 2287608"/>
              <a:gd name="connsiteY37" fmla="*/ 1494238 h 3232926"/>
              <a:gd name="connsiteX38" fmla="*/ 1148300 w 2287608"/>
              <a:gd name="connsiteY38" fmla="*/ 1498851 h 3232926"/>
              <a:gd name="connsiteX39" fmla="*/ 1143804 w 2287608"/>
              <a:gd name="connsiteY39" fmla="*/ 1500288 h 3232926"/>
              <a:gd name="connsiteX40" fmla="*/ 1149304 w 2287608"/>
              <a:gd name="connsiteY40" fmla="*/ 1503463 h 3232926"/>
              <a:gd name="connsiteX41" fmla="*/ 1154988 w 2287608"/>
              <a:gd name="connsiteY41" fmla="*/ 1529608 h 3232926"/>
              <a:gd name="connsiteX42" fmla="*/ 1572751 w 2287608"/>
              <a:gd name="connsiteY42" fmla="*/ 2074048 h 3232926"/>
              <a:gd name="connsiteX43" fmla="*/ 1996989 w 2287608"/>
              <a:gd name="connsiteY43" fmla="*/ 2194021 h 3232926"/>
              <a:gd name="connsiteX44" fmla="*/ 2253131 w 2287608"/>
              <a:gd name="connsiteY44" fmla="*/ 2163621 h 3232926"/>
              <a:gd name="connsiteX45" fmla="*/ 2278616 w 2287608"/>
              <a:gd name="connsiteY45" fmla="*/ 2155472 h 3232926"/>
              <a:gd name="connsiteX46" fmla="*/ 2284115 w 2287608"/>
              <a:gd name="connsiteY46" fmla="*/ 2158647 h 3232926"/>
              <a:gd name="connsiteX47" fmla="*/ 2283112 w 2287608"/>
              <a:gd name="connsiteY47" fmla="*/ 2154034 h 3232926"/>
              <a:gd name="connsiteX48" fmla="*/ 2287608 w 2287608"/>
              <a:gd name="connsiteY48" fmla="*/ 2152596 h 3232926"/>
              <a:gd name="connsiteX49" fmla="*/ 2282109 w 2287608"/>
              <a:gd name="connsiteY49" fmla="*/ 2149422 h 3232926"/>
              <a:gd name="connsiteX50" fmla="*/ 2276424 w 2287608"/>
              <a:gd name="connsiteY50" fmla="*/ 2123277 h 3232926"/>
              <a:gd name="connsiteX51" fmla="*/ 2069415 w 2287608"/>
              <a:gd name="connsiteY51" fmla="*/ 1747063 h 3232926"/>
              <a:gd name="connsiteX52" fmla="*/ 1140311 w 2287608"/>
              <a:gd name="connsiteY52" fmla="*/ 779689 h 3232926"/>
              <a:gd name="connsiteX53" fmla="*/ 1134812 w 2287608"/>
              <a:gd name="connsiteY53" fmla="*/ 782863 h 3232926"/>
              <a:gd name="connsiteX54" fmla="*/ 1109328 w 2287608"/>
              <a:gd name="connsiteY54" fmla="*/ 774714 h 3232926"/>
              <a:gd name="connsiteX55" fmla="*/ 428947 w 2287608"/>
              <a:gd name="connsiteY55" fmla="*/ 864288 h 3232926"/>
              <a:gd name="connsiteX56" fmla="*/ 11185 w 2287608"/>
              <a:gd name="connsiteY56" fmla="*/ 1408728 h 3232926"/>
              <a:gd name="connsiteX57" fmla="*/ 5499 w 2287608"/>
              <a:gd name="connsiteY57" fmla="*/ 1434873 h 3232926"/>
              <a:gd name="connsiteX58" fmla="*/ 0 w 2287608"/>
              <a:gd name="connsiteY58" fmla="*/ 1438047 h 3232926"/>
              <a:gd name="connsiteX59" fmla="*/ 4497 w 2287608"/>
              <a:gd name="connsiteY59" fmla="*/ 1439485 h 3232926"/>
              <a:gd name="connsiteX60" fmla="*/ 3493 w 2287608"/>
              <a:gd name="connsiteY60" fmla="*/ 1444098 h 3232926"/>
              <a:gd name="connsiteX61" fmla="*/ 8992 w 2287608"/>
              <a:gd name="connsiteY61" fmla="*/ 1440923 h 3232926"/>
              <a:gd name="connsiteX62" fmla="*/ 34477 w 2287608"/>
              <a:gd name="connsiteY62" fmla="*/ 1449072 h 3232926"/>
              <a:gd name="connsiteX63" fmla="*/ 290620 w 2287608"/>
              <a:gd name="connsiteY63" fmla="*/ 1479472 h 3232926"/>
              <a:gd name="connsiteX64" fmla="*/ 714858 w 2287608"/>
              <a:gd name="connsiteY64" fmla="*/ 1359499 h 3232926"/>
              <a:gd name="connsiteX65" fmla="*/ 1132621 w 2287608"/>
              <a:gd name="connsiteY65" fmla="*/ 815059 h 3232926"/>
              <a:gd name="connsiteX66" fmla="*/ 1138305 w 2287608"/>
              <a:gd name="connsiteY66" fmla="*/ 788914 h 3232926"/>
              <a:gd name="connsiteX67" fmla="*/ 1143805 w 2287608"/>
              <a:gd name="connsiteY67" fmla="*/ 785739 h 3232926"/>
              <a:gd name="connsiteX68" fmla="*/ 1139308 w 2287608"/>
              <a:gd name="connsiteY68" fmla="*/ 784302 h 3232926"/>
              <a:gd name="connsiteX69" fmla="*/ 2069415 w 2287608"/>
              <a:gd name="connsiteY69" fmla="*/ 1032514 h 3232926"/>
              <a:gd name="connsiteX70" fmla="*/ 1858661 w 2287608"/>
              <a:gd name="connsiteY70" fmla="*/ 864289 h 3232926"/>
              <a:gd name="connsiteX71" fmla="*/ 1178281 w 2287608"/>
              <a:gd name="connsiteY71" fmla="*/ 774715 h 3232926"/>
              <a:gd name="connsiteX72" fmla="*/ 1152796 w 2287608"/>
              <a:gd name="connsiteY72" fmla="*/ 782864 h 3232926"/>
              <a:gd name="connsiteX73" fmla="*/ 1147297 w 2287608"/>
              <a:gd name="connsiteY73" fmla="*/ 779690 h 3232926"/>
              <a:gd name="connsiteX74" fmla="*/ 1148300 w 2287608"/>
              <a:gd name="connsiteY74" fmla="*/ 784303 h 3232926"/>
              <a:gd name="connsiteX75" fmla="*/ 1143804 w 2287608"/>
              <a:gd name="connsiteY75" fmla="*/ 785740 h 3232926"/>
              <a:gd name="connsiteX76" fmla="*/ 1149304 w 2287608"/>
              <a:gd name="connsiteY76" fmla="*/ 788915 h 3232926"/>
              <a:gd name="connsiteX77" fmla="*/ 1154988 w 2287608"/>
              <a:gd name="connsiteY77" fmla="*/ 815060 h 3232926"/>
              <a:gd name="connsiteX78" fmla="*/ 1572751 w 2287608"/>
              <a:gd name="connsiteY78" fmla="*/ 1359500 h 3232926"/>
              <a:gd name="connsiteX79" fmla="*/ 1996989 w 2287608"/>
              <a:gd name="connsiteY79" fmla="*/ 1479473 h 3232926"/>
              <a:gd name="connsiteX80" fmla="*/ 2253131 w 2287608"/>
              <a:gd name="connsiteY80" fmla="*/ 1449073 h 3232926"/>
              <a:gd name="connsiteX81" fmla="*/ 2278616 w 2287608"/>
              <a:gd name="connsiteY81" fmla="*/ 1440924 h 3232926"/>
              <a:gd name="connsiteX82" fmla="*/ 2284115 w 2287608"/>
              <a:gd name="connsiteY82" fmla="*/ 1444099 h 3232926"/>
              <a:gd name="connsiteX83" fmla="*/ 2283112 w 2287608"/>
              <a:gd name="connsiteY83" fmla="*/ 1439486 h 3232926"/>
              <a:gd name="connsiteX84" fmla="*/ 2287608 w 2287608"/>
              <a:gd name="connsiteY84" fmla="*/ 1438048 h 3232926"/>
              <a:gd name="connsiteX85" fmla="*/ 2282109 w 2287608"/>
              <a:gd name="connsiteY85" fmla="*/ 1434874 h 3232926"/>
              <a:gd name="connsiteX86" fmla="*/ 2276424 w 2287608"/>
              <a:gd name="connsiteY86" fmla="*/ 1408729 h 3232926"/>
              <a:gd name="connsiteX87" fmla="*/ 2069415 w 2287608"/>
              <a:gd name="connsiteY87" fmla="*/ 1032514 h 3232926"/>
              <a:gd name="connsiteX88" fmla="*/ 1140311 w 2287608"/>
              <a:gd name="connsiteY88" fmla="*/ 35676 h 3232926"/>
              <a:gd name="connsiteX89" fmla="*/ 1134812 w 2287608"/>
              <a:gd name="connsiteY89" fmla="*/ 38850 h 3232926"/>
              <a:gd name="connsiteX90" fmla="*/ 1109328 w 2287608"/>
              <a:gd name="connsiteY90" fmla="*/ 30701 h 3232926"/>
              <a:gd name="connsiteX91" fmla="*/ 428948 w 2287608"/>
              <a:gd name="connsiteY91" fmla="*/ 120275 h 3232926"/>
              <a:gd name="connsiteX92" fmla="*/ 11185 w 2287608"/>
              <a:gd name="connsiteY92" fmla="*/ 664715 h 3232926"/>
              <a:gd name="connsiteX93" fmla="*/ 5499 w 2287608"/>
              <a:gd name="connsiteY93" fmla="*/ 690860 h 3232926"/>
              <a:gd name="connsiteX94" fmla="*/ 0 w 2287608"/>
              <a:gd name="connsiteY94" fmla="*/ 694034 h 3232926"/>
              <a:gd name="connsiteX95" fmla="*/ 4497 w 2287608"/>
              <a:gd name="connsiteY95" fmla="*/ 695472 h 3232926"/>
              <a:gd name="connsiteX96" fmla="*/ 3493 w 2287608"/>
              <a:gd name="connsiteY96" fmla="*/ 700085 h 3232926"/>
              <a:gd name="connsiteX97" fmla="*/ 8992 w 2287608"/>
              <a:gd name="connsiteY97" fmla="*/ 696910 h 3232926"/>
              <a:gd name="connsiteX98" fmla="*/ 34477 w 2287608"/>
              <a:gd name="connsiteY98" fmla="*/ 705059 h 3232926"/>
              <a:gd name="connsiteX99" fmla="*/ 290620 w 2287608"/>
              <a:gd name="connsiteY99" fmla="*/ 735459 h 3232926"/>
              <a:gd name="connsiteX100" fmla="*/ 714857 w 2287608"/>
              <a:gd name="connsiteY100" fmla="*/ 615486 h 3232926"/>
              <a:gd name="connsiteX101" fmla="*/ 1132621 w 2287608"/>
              <a:gd name="connsiteY101" fmla="*/ 71046 h 3232926"/>
              <a:gd name="connsiteX102" fmla="*/ 1138305 w 2287608"/>
              <a:gd name="connsiteY102" fmla="*/ 44901 h 3232926"/>
              <a:gd name="connsiteX103" fmla="*/ 1143805 w 2287608"/>
              <a:gd name="connsiteY103" fmla="*/ 41726 h 3232926"/>
              <a:gd name="connsiteX104" fmla="*/ 1139308 w 2287608"/>
              <a:gd name="connsiteY104" fmla="*/ 40289 h 3232926"/>
              <a:gd name="connsiteX105" fmla="*/ 2069415 w 2287608"/>
              <a:gd name="connsiteY105" fmla="*/ 288501 h 3232926"/>
              <a:gd name="connsiteX106" fmla="*/ 1858661 w 2287608"/>
              <a:gd name="connsiteY106" fmla="*/ 120276 h 3232926"/>
              <a:gd name="connsiteX107" fmla="*/ 1178281 w 2287608"/>
              <a:gd name="connsiteY107" fmla="*/ 30702 h 3232926"/>
              <a:gd name="connsiteX108" fmla="*/ 1152796 w 2287608"/>
              <a:gd name="connsiteY108" fmla="*/ 38850 h 3232926"/>
              <a:gd name="connsiteX109" fmla="*/ 1147297 w 2287608"/>
              <a:gd name="connsiteY109" fmla="*/ 35676 h 3232926"/>
              <a:gd name="connsiteX110" fmla="*/ 1148300 w 2287608"/>
              <a:gd name="connsiteY110" fmla="*/ 40290 h 3232926"/>
              <a:gd name="connsiteX111" fmla="*/ 1143804 w 2287608"/>
              <a:gd name="connsiteY111" fmla="*/ 41727 h 3232926"/>
              <a:gd name="connsiteX112" fmla="*/ 1149304 w 2287608"/>
              <a:gd name="connsiteY112" fmla="*/ 44901 h 3232926"/>
              <a:gd name="connsiteX113" fmla="*/ 1154988 w 2287608"/>
              <a:gd name="connsiteY113" fmla="*/ 71046 h 3232926"/>
              <a:gd name="connsiteX114" fmla="*/ 1572751 w 2287608"/>
              <a:gd name="connsiteY114" fmla="*/ 615486 h 3232926"/>
              <a:gd name="connsiteX115" fmla="*/ 1996989 w 2287608"/>
              <a:gd name="connsiteY115" fmla="*/ 735460 h 3232926"/>
              <a:gd name="connsiteX116" fmla="*/ 2253131 w 2287608"/>
              <a:gd name="connsiteY116" fmla="*/ 705060 h 3232926"/>
              <a:gd name="connsiteX117" fmla="*/ 2278616 w 2287608"/>
              <a:gd name="connsiteY117" fmla="*/ 696911 h 3232926"/>
              <a:gd name="connsiteX118" fmla="*/ 2284115 w 2287608"/>
              <a:gd name="connsiteY118" fmla="*/ 700086 h 3232926"/>
              <a:gd name="connsiteX119" fmla="*/ 2283112 w 2287608"/>
              <a:gd name="connsiteY119" fmla="*/ 695473 h 3232926"/>
              <a:gd name="connsiteX120" fmla="*/ 2287608 w 2287608"/>
              <a:gd name="connsiteY120" fmla="*/ 694035 h 3232926"/>
              <a:gd name="connsiteX121" fmla="*/ 2282109 w 2287608"/>
              <a:gd name="connsiteY121" fmla="*/ 690860 h 3232926"/>
              <a:gd name="connsiteX122" fmla="*/ 2276424 w 2287608"/>
              <a:gd name="connsiteY122" fmla="*/ 664716 h 3232926"/>
              <a:gd name="connsiteX123" fmla="*/ 2069415 w 2287608"/>
              <a:gd name="connsiteY123" fmla="*/ 288501 h 323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287608" h="3232926">
                <a:moveTo>
                  <a:pt x="1143804" y="1916209"/>
                </a:moveTo>
                <a:lnTo>
                  <a:pt x="1140311" y="1919384"/>
                </a:lnTo>
                <a:lnTo>
                  <a:pt x="1136818" y="1916209"/>
                </a:lnTo>
                <a:lnTo>
                  <a:pt x="1136818" y="1922559"/>
                </a:lnTo>
                <a:lnTo>
                  <a:pt x="1117018" y="1940554"/>
                </a:lnTo>
                <a:cubicBezTo>
                  <a:pt x="954760" y="2102813"/>
                  <a:pt x="854401" y="2326970"/>
                  <a:pt x="854401" y="2574568"/>
                </a:cubicBezTo>
                <a:cubicBezTo>
                  <a:pt x="854401" y="2822165"/>
                  <a:pt x="954760" y="3046323"/>
                  <a:pt x="1117018" y="3208581"/>
                </a:cubicBezTo>
                <a:lnTo>
                  <a:pt x="1136818" y="3226577"/>
                </a:lnTo>
                <a:lnTo>
                  <a:pt x="1136818" y="3232926"/>
                </a:lnTo>
                <a:lnTo>
                  <a:pt x="1140311" y="3229751"/>
                </a:lnTo>
                <a:lnTo>
                  <a:pt x="1143804" y="3232926"/>
                </a:lnTo>
                <a:lnTo>
                  <a:pt x="1143804" y="3226577"/>
                </a:lnTo>
                <a:lnTo>
                  <a:pt x="1163604" y="3208581"/>
                </a:lnTo>
                <a:cubicBezTo>
                  <a:pt x="1325862" y="3046323"/>
                  <a:pt x="1426221" y="2822165"/>
                  <a:pt x="1426221" y="2574567"/>
                </a:cubicBezTo>
                <a:cubicBezTo>
                  <a:pt x="1426221" y="2326970"/>
                  <a:pt x="1325862" y="2102812"/>
                  <a:pt x="1163604" y="1940554"/>
                </a:cubicBezTo>
                <a:lnTo>
                  <a:pt x="1143804" y="1922558"/>
                </a:lnTo>
                <a:close/>
                <a:moveTo>
                  <a:pt x="1140312" y="1494239"/>
                </a:moveTo>
                <a:lnTo>
                  <a:pt x="1134813" y="1497413"/>
                </a:lnTo>
                <a:lnTo>
                  <a:pt x="1109328" y="1489264"/>
                </a:lnTo>
                <a:cubicBezTo>
                  <a:pt x="887680" y="1429874"/>
                  <a:pt x="643374" y="1455039"/>
                  <a:pt x="428947" y="1578838"/>
                </a:cubicBezTo>
                <a:cubicBezTo>
                  <a:pt x="214522" y="1702637"/>
                  <a:pt x="70575" y="1901629"/>
                  <a:pt x="11185" y="2123278"/>
                </a:cubicBezTo>
                <a:lnTo>
                  <a:pt x="5499" y="2149423"/>
                </a:lnTo>
                <a:lnTo>
                  <a:pt x="0" y="2152597"/>
                </a:lnTo>
                <a:lnTo>
                  <a:pt x="4497" y="2154035"/>
                </a:lnTo>
                <a:lnTo>
                  <a:pt x="3493" y="2158648"/>
                </a:lnTo>
                <a:lnTo>
                  <a:pt x="8992" y="2155473"/>
                </a:lnTo>
                <a:lnTo>
                  <a:pt x="34477" y="2163622"/>
                </a:lnTo>
                <a:cubicBezTo>
                  <a:pt x="117596" y="2185894"/>
                  <a:pt x="203900" y="2196274"/>
                  <a:pt x="290620" y="2194022"/>
                </a:cubicBezTo>
                <a:cubicBezTo>
                  <a:pt x="435153" y="2190268"/>
                  <a:pt x="580841" y="2151423"/>
                  <a:pt x="714858" y="2074049"/>
                </a:cubicBezTo>
                <a:cubicBezTo>
                  <a:pt x="929283" y="1950250"/>
                  <a:pt x="1073230" y="1751258"/>
                  <a:pt x="1132621" y="1529609"/>
                </a:cubicBezTo>
                <a:lnTo>
                  <a:pt x="1138305" y="1503464"/>
                </a:lnTo>
                <a:lnTo>
                  <a:pt x="1143804" y="1500289"/>
                </a:lnTo>
                <a:lnTo>
                  <a:pt x="1139308" y="1498852"/>
                </a:lnTo>
                <a:close/>
                <a:moveTo>
                  <a:pt x="2069415" y="1747063"/>
                </a:moveTo>
                <a:cubicBezTo>
                  <a:pt x="2009570" y="1682261"/>
                  <a:pt x="1939071" y="1625262"/>
                  <a:pt x="1858661" y="1578837"/>
                </a:cubicBezTo>
                <a:cubicBezTo>
                  <a:pt x="1644235" y="1455038"/>
                  <a:pt x="1399929" y="1429873"/>
                  <a:pt x="1178281" y="1489263"/>
                </a:cubicBezTo>
                <a:lnTo>
                  <a:pt x="1152796" y="1497412"/>
                </a:lnTo>
                <a:lnTo>
                  <a:pt x="1147297" y="1494238"/>
                </a:lnTo>
                <a:lnTo>
                  <a:pt x="1148300" y="1498851"/>
                </a:lnTo>
                <a:lnTo>
                  <a:pt x="1143804" y="1500288"/>
                </a:lnTo>
                <a:lnTo>
                  <a:pt x="1149304" y="1503463"/>
                </a:lnTo>
                <a:lnTo>
                  <a:pt x="1154988" y="1529608"/>
                </a:lnTo>
                <a:cubicBezTo>
                  <a:pt x="1214379" y="1751257"/>
                  <a:pt x="1358325" y="1950249"/>
                  <a:pt x="1572751" y="2074048"/>
                </a:cubicBezTo>
                <a:cubicBezTo>
                  <a:pt x="1706767" y="2151422"/>
                  <a:pt x="1852455" y="2190267"/>
                  <a:pt x="1996989" y="2194021"/>
                </a:cubicBezTo>
                <a:cubicBezTo>
                  <a:pt x="2083709" y="2196273"/>
                  <a:pt x="2170013" y="2185893"/>
                  <a:pt x="2253131" y="2163621"/>
                </a:cubicBezTo>
                <a:lnTo>
                  <a:pt x="2278616" y="2155472"/>
                </a:lnTo>
                <a:lnTo>
                  <a:pt x="2284115" y="2158647"/>
                </a:lnTo>
                <a:lnTo>
                  <a:pt x="2283112" y="2154034"/>
                </a:lnTo>
                <a:lnTo>
                  <a:pt x="2287608" y="2152596"/>
                </a:lnTo>
                <a:lnTo>
                  <a:pt x="2282109" y="2149422"/>
                </a:lnTo>
                <a:lnTo>
                  <a:pt x="2276424" y="2123277"/>
                </a:lnTo>
                <a:cubicBezTo>
                  <a:pt x="2239306" y="1984747"/>
                  <a:pt x="2169157" y="1855067"/>
                  <a:pt x="2069415" y="1747063"/>
                </a:cubicBezTo>
                <a:close/>
                <a:moveTo>
                  <a:pt x="1140311" y="779689"/>
                </a:moveTo>
                <a:lnTo>
                  <a:pt x="1134812" y="782863"/>
                </a:lnTo>
                <a:lnTo>
                  <a:pt x="1109328" y="774714"/>
                </a:lnTo>
                <a:cubicBezTo>
                  <a:pt x="887679" y="715324"/>
                  <a:pt x="643374" y="740489"/>
                  <a:pt x="428947" y="864288"/>
                </a:cubicBezTo>
                <a:cubicBezTo>
                  <a:pt x="214522" y="988087"/>
                  <a:pt x="70575" y="1187079"/>
                  <a:pt x="11185" y="1408728"/>
                </a:cubicBezTo>
                <a:lnTo>
                  <a:pt x="5499" y="1434873"/>
                </a:lnTo>
                <a:lnTo>
                  <a:pt x="0" y="1438047"/>
                </a:lnTo>
                <a:lnTo>
                  <a:pt x="4497" y="1439485"/>
                </a:lnTo>
                <a:lnTo>
                  <a:pt x="3493" y="1444098"/>
                </a:lnTo>
                <a:lnTo>
                  <a:pt x="8992" y="1440923"/>
                </a:lnTo>
                <a:lnTo>
                  <a:pt x="34477" y="1449072"/>
                </a:lnTo>
                <a:cubicBezTo>
                  <a:pt x="117595" y="1471344"/>
                  <a:pt x="203900" y="1481724"/>
                  <a:pt x="290620" y="1479472"/>
                </a:cubicBezTo>
                <a:cubicBezTo>
                  <a:pt x="435154" y="1475718"/>
                  <a:pt x="580841" y="1436873"/>
                  <a:pt x="714858" y="1359499"/>
                </a:cubicBezTo>
                <a:cubicBezTo>
                  <a:pt x="929284" y="1235700"/>
                  <a:pt x="1073229" y="1036708"/>
                  <a:pt x="1132621" y="815059"/>
                </a:cubicBezTo>
                <a:lnTo>
                  <a:pt x="1138305" y="788914"/>
                </a:lnTo>
                <a:lnTo>
                  <a:pt x="1143805" y="785739"/>
                </a:lnTo>
                <a:lnTo>
                  <a:pt x="1139308" y="784302"/>
                </a:lnTo>
                <a:close/>
                <a:moveTo>
                  <a:pt x="2069415" y="1032514"/>
                </a:moveTo>
                <a:cubicBezTo>
                  <a:pt x="2009570" y="967712"/>
                  <a:pt x="1939071" y="910714"/>
                  <a:pt x="1858661" y="864289"/>
                </a:cubicBezTo>
                <a:cubicBezTo>
                  <a:pt x="1644235" y="740490"/>
                  <a:pt x="1399929" y="715325"/>
                  <a:pt x="1178281" y="774715"/>
                </a:cubicBezTo>
                <a:lnTo>
                  <a:pt x="1152796" y="782864"/>
                </a:lnTo>
                <a:lnTo>
                  <a:pt x="1147297" y="779690"/>
                </a:lnTo>
                <a:lnTo>
                  <a:pt x="1148300" y="784303"/>
                </a:lnTo>
                <a:lnTo>
                  <a:pt x="1143804" y="785740"/>
                </a:lnTo>
                <a:lnTo>
                  <a:pt x="1149304" y="788915"/>
                </a:lnTo>
                <a:lnTo>
                  <a:pt x="1154988" y="815060"/>
                </a:lnTo>
                <a:cubicBezTo>
                  <a:pt x="1214379" y="1036709"/>
                  <a:pt x="1358325" y="1235701"/>
                  <a:pt x="1572751" y="1359500"/>
                </a:cubicBezTo>
                <a:cubicBezTo>
                  <a:pt x="1706767" y="1436874"/>
                  <a:pt x="1852455" y="1475719"/>
                  <a:pt x="1996989" y="1479473"/>
                </a:cubicBezTo>
                <a:cubicBezTo>
                  <a:pt x="2083709" y="1481725"/>
                  <a:pt x="2170013" y="1471345"/>
                  <a:pt x="2253131" y="1449073"/>
                </a:cubicBezTo>
                <a:lnTo>
                  <a:pt x="2278616" y="1440924"/>
                </a:lnTo>
                <a:lnTo>
                  <a:pt x="2284115" y="1444099"/>
                </a:lnTo>
                <a:lnTo>
                  <a:pt x="2283112" y="1439486"/>
                </a:lnTo>
                <a:lnTo>
                  <a:pt x="2287608" y="1438048"/>
                </a:lnTo>
                <a:lnTo>
                  <a:pt x="2282109" y="1434874"/>
                </a:lnTo>
                <a:lnTo>
                  <a:pt x="2276424" y="1408729"/>
                </a:lnTo>
                <a:cubicBezTo>
                  <a:pt x="2239306" y="1270198"/>
                  <a:pt x="2169157" y="1140518"/>
                  <a:pt x="2069415" y="1032514"/>
                </a:cubicBezTo>
                <a:close/>
                <a:moveTo>
                  <a:pt x="1140311" y="35676"/>
                </a:moveTo>
                <a:lnTo>
                  <a:pt x="1134812" y="38850"/>
                </a:lnTo>
                <a:lnTo>
                  <a:pt x="1109328" y="30701"/>
                </a:lnTo>
                <a:cubicBezTo>
                  <a:pt x="887679" y="-28689"/>
                  <a:pt x="643374" y="-3524"/>
                  <a:pt x="428948" y="120275"/>
                </a:cubicBezTo>
                <a:cubicBezTo>
                  <a:pt x="214521" y="244074"/>
                  <a:pt x="70575" y="443066"/>
                  <a:pt x="11185" y="664715"/>
                </a:cubicBezTo>
                <a:lnTo>
                  <a:pt x="5499" y="690860"/>
                </a:lnTo>
                <a:lnTo>
                  <a:pt x="0" y="694034"/>
                </a:lnTo>
                <a:lnTo>
                  <a:pt x="4497" y="695472"/>
                </a:lnTo>
                <a:lnTo>
                  <a:pt x="3493" y="700085"/>
                </a:lnTo>
                <a:lnTo>
                  <a:pt x="8992" y="696910"/>
                </a:lnTo>
                <a:lnTo>
                  <a:pt x="34477" y="705059"/>
                </a:lnTo>
                <a:cubicBezTo>
                  <a:pt x="117595" y="727331"/>
                  <a:pt x="203900" y="737711"/>
                  <a:pt x="290620" y="735459"/>
                </a:cubicBezTo>
                <a:cubicBezTo>
                  <a:pt x="435154" y="731705"/>
                  <a:pt x="580841" y="692860"/>
                  <a:pt x="714857" y="615486"/>
                </a:cubicBezTo>
                <a:cubicBezTo>
                  <a:pt x="929284" y="491687"/>
                  <a:pt x="1073229" y="292695"/>
                  <a:pt x="1132621" y="71046"/>
                </a:cubicBezTo>
                <a:lnTo>
                  <a:pt x="1138305" y="44901"/>
                </a:lnTo>
                <a:lnTo>
                  <a:pt x="1143805" y="41726"/>
                </a:lnTo>
                <a:lnTo>
                  <a:pt x="1139308" y="40289"/>
                </a:lnTo>
                <a:close/>
                <a:moveTo>
                  <a:pt x="2069415" y="288501"/>
                </a:moveTo>
                <a:cubicBezTo>
                  <a:pt x="2009570" y="223699"/>
                  <a:pt x="1939071" y="166700"/>
                  <a:pt x="1858661" y="120276"/>
                </a:cubicBezTo>
                <a:cubicBezTo>
                  <a:pt x="1644235" y="-3523"/>
                  <a:pt x="1399929" y="-28688"/>
                  <a:pt x="1178281" y="30702"/>
                </a:cubicBezTo>
                <a:lnTo>
                  <a:pt x="1152796" y="38850"/>
                </a:lnTo>
                <a:lnTo>
                  <a:pt x="1147297" y="35676"/>
                </a:lnTo>
                <a:lnTo>
                  <a:pt x="1148300" y="40290"/>
                </a:lnTo>
                <a:lnTo>
                  <a:pt x="1143804" y="41727"/>
                </a:lnTo>
                <a:lnTo>
                  <a:pt x="1149304" y="44901"/>
                </a:lnTo>
                <a:lnTo>
                  <a:pt x="1154988" y="71046"/>
                </a:lnTo>
                <a:cubicBezTo>
                  <a:pt x="1214379" y="292695"/>
                  <a:pt x="1358325" y="491688"/>
                  <a:pt x="1572751" y="615486"/>
                </a:cubicBezTo>
                <a:cubicBezTo>
                  <a:pt x="1706767" y="692860"/>
                  <a:pt x="1852455" y="731705"/>
                  <a:pt x="1996989" y="735460"/>
                </a:cubicBezTo>
                <a:cubicBezTo>
                  <a:pt x="2083709" y="737712"/>
                  <a:pt x="2170013" y="727332"/>
                  <a:pt x="2253131" y="705060"/>
                </a:cubicBezTo>
                <a:lnTo>
                  <a:pt x="2278616" y="696911"/>
                </a:lnTo>
                <a:lnTo>
                  <a:pt x="2284115" y="700086"/>
                </a:lnTo>
                <a:lnTo>
                  <a:pt x="2283112" y="695473"/>
                </a:lnTo>
                <a:lnTo>
                  <a:pt x="2287608" y="694035"/>
                </a:lnTo>
                <a:lnTo>
                  <a:pt x="2282109" y="690860"/>
                </a:lnTo>
                <a:lnTo>
                  <a:pt x="2276424" y="664716"/>
                </a:lnTo>
                <a:cubicBezTo>
                  <a:pt x="2239306" y="526185"/>
                  <a:pt x="2169157" y="396505"/>
                  <a:pt x="2069415" y="288501"/>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12" name="Freeform: Shape 11">
            <a:extLst>
              <a:ext uri="{FF2B5EF4-FFF2-40B4-BE49-F238E27FC236}">
                <a16:creationId xmlns:a16="http://schemas.microsoft.com/office/drawing/2014/main" id="{B083E179-CF1F-4694-AEAB-6931C9B31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flipH="1">
            <a:off x="388193" y="3690094"/>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892991" y="1795123"/>
                </a:lnTo>
                <a:lnTo>
                  <a:pt x="763082" y="1694835"/>
                </a:lnTo>
                <a:cubicBezTo>
                  <a:pt x="-338018" y="799772"/>
                  <a:pt x="-41719" y="62104"/>
                  <a:pt x="379877" y="3722"/>
                </a:cubicBezTo>
                <a:cubicBezTo>
                  <a:pt x="399953" y="942"/>
                  <a:pt x="420313" y="-298"/>
                  <a:pt x="440819" y="59"/>
                </a:cubicBezTo>
                <a:close/>
              </a:path>
            </a:pathLst>
          </a:custGeom>
          <a:solidFill>
            <a:schemeClr val="accent1">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E6257A7-D071-42C9-8560-75A6EAE277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flipH="1" flipV="1">
            <a:off x="854399" y="71786"/>
            <a:ext cx="2287608" cy="3673900"/>
            <a:chOff x="-6080955" y="3437416"/>
            <a:chExt cx="2287608" cy="3673900"/>
          </a:xfrm>
        </p:grpSpPr>
        <p:cxnSp>
          <p:nvCxnSpPr>
            <p:cNvPr id="15" name="Straight Connector 14">
              <a:extLst>
                <a:ext uri="{FF2B5EF4-FFF2-40B4-BE49-F238E27FC236}">
                  <a16:creationId xmlns:a16="http://schemas.microsoft.com/office/drawing/2014/main" id="{52115B20-516B-48FE-ABF8-0300640B54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937151" y="4754133"/>
              <a:ext cx="0" cy="2357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572F2AC0-C134-4522-9F34-10107EC526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5226554" y="3437416"/>
              <a:ext cx="571820" cy="1316717"/>
            </a:xfrm>
            <a:custGeom>
              <a:avLst/>
              <a:gdLst>
                <a:gd name="connsiteX0" fmla="*/ 282417 w 571820"/>
                <a:gd name="connsiteY0" fmla="*/ 1316717 h 1316717"/>
                <a:gd name="connsiteX1" fmla="*/ 285910 w 571820"/>
                <a:gd name="connsiteY1" fmla="*/ 1313542 h 1316717"/>
                <a:gd name="connsiteX2" fmla="*/ 289403 w 571820"/>
                <a:gd name="connsiteY2" fmla="*/ 1316717 h 1316717"/>
                <a:gd name="connsiteX3" fmla="*/ 289403 w 571820"/>
                <a:gd name="connsiteY3" fmla="*/ 1310368 h 1316717"/>
                <a:gd name="connsiteX4" fmla="*/ 309203 w 571820"/>
                <a:gd name="connsiteY4" fmla="*/ 1292372 h 1316717"/>
                <a:gd name="connsiteX5" fmla="*/ 571820 w 571820"/>
                <a:gd name="connsiteY5" fmla="*/ 658358 h 1316717"/>
                <a:gd name="connsiteX6" fmla="*/ 309203 w 571820"/>
                <a:gd name="connsiteY6" fmla="*/ 24345 h 1316717"/>
                <a:gd name="connsiteX7" fmla="*/ 289403 w 571820"/>
                <a:gd name="connsiteY7" fmla="*/ 6349 h 1316717"/>
                <a:gd name="connsiteX8" fmla="*/ 289403 w 571820"/>
                <a:gd name="connsiteY8" fmla="*/ 0 h 1316717"/>
                <a:gd name="connsiteX9" fmla="*/ 285910 w 571820"/>
                <a:gd name="connsiteY9" fmla="*/ 3175 h 1316717"/>
                <a:gd name="connsiteX10" fmla="*/ 282417 w 571820"/>
                <a:gd name="connsiteY10" fmla="*/ 0 h 1316717"/>
                <a:gd name="connsiteX11" fmla="*/ 282417 w 571820"/>
                <a:gd name="connsiteY11" fmla="*/ 6350 h 1316717"/>
                <a:gd name="connsiteX12" fmla="*/ 262617 w 571820"/>
                <a:gd name="connsiteY12" fmla="*/ 24345 h 1316717"/>
                <a:gd name="connsiteX13" fmla="*/ 0 w 571820"/>
                <a:gd name="connsiteY13" fmla="*/ 658359 h 1316717"/>
                <a:gd name="connsiteX14" fmla="*/ 262617 w 571820"/>
                <a:gd name="connsiteY14" fmla="*/ 1292372 h 1316717"/>
                <a:gd name="connsiteX15" fmla="*/ 282417 w 571820"/>
                <a:gd name="connsiteY15" fmla="*/ 1310368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820" h="1316717">
                  <a:moveTo>
                    <a:pt x="282417" y="1316717"/>
                  </a:moveTo>
                  <a:lnTo>
                    <a:pt x="285910" y="1313542"/>
                  </a:lnTo>
                  <a:lnTo>
                    <a:pt x="289403" y="1316717"/>
                  </a:lnTo>
                  <a:lnTo>
                    <a:pt x="289403" y="1310368"/>
                  </a:lnTo>
                  <a:lnTo>
                    <a:pt x="309203" y="1292372"/>
                  </a:lnTo>
                  <a:cubicBezTo>
                    <a:pt x="471461" y="1130114"/>
                    <a:pt x="571820" y="905956"/>
                    <a:pt x="571820" y="658358"/>
                  </a:cubicBezTo>
                  <a:cubicBezTo>
                    <a:pt x="571820" y="410761"/>
                    <a:pt x="471461" y="186603"/>
                    <a:pt x="309203" y="24345"/>
                  </a:cubicBezTo>
                  <a:lnTo>
                    <a:pt x="289403" y="6349"/>
                  </a:lnTo>
                  <a:lnTo>
                    <a:pt x="289403" y="0"/>
                  </a:lnTo>
                  <a:lnTo>
                    <a:pt x="285910" y="3175"/>
                  </a:lnTo>
                  <a:lnTo>
                    <a:pt x="282417" y="0"/>
                  </a:lnTo>
                  <a:lnTo>
                    <a:pt x="282417" y="6350"/>
                  </a:lnTo>
                  <a:lnTo>
                    <a:pt x="262617" y="24345"/>
                  </a:lnTo>
                  <a:cubicBezTo>
                    <a:pt x="100359" y="186604"/>
                    <a:pt x="0" y="410761"/>
                    <a:pt x="0" y="658359"/>
                  </a:cubicBezTo>
                  <a:cubicBezTo>
                    <a:pt x="0" y="905956"/>
                    <a:pt x="100359" y="1130114"/>
                    <a:pt x="262617" y="1292372"/>
                  </a:cubicBezTo>
                  <a:lnTo>
                    <a:pt x="282417" y="1310368"/>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0EA2E5B3-77CC-4AA0-A77A-5D95FCDD5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Shape 17">
              <a:extLst>
                <a:ext uri="{FF2B5EF4-FFF2-40B4-BE49-F238E27FC236}">
                  <a16:creationId xmlns:a16="http://schemas.microsoft.com/office/drawing/2014/main" id="{2005C810-6BE0-4E85-BA3D-785C45D9B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Shape 18">
              <a:extLst>
                <a:ext uri="{FF2B5EF4-FFF2-40B4-BE49-F238E27FC236}">
                  <a16:creationId xmlns:a16="http://schemas.microsoft.com/office/drawing/2014/main" id="{D4ECB930-9F06-48DB-86D3-75A7E6A2C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eeform: Shape 19">
              <a:extLst>
                <a:ext uri="{FF2B5EF4-FFF2-40B4-BE49-F238E27FC236}">
                  <a16:creationId xmlns:a16="http://schemas.microsoft.com/office/drawing/2014/main" id="{C9116707-08B8-43A2-8DCB-845D77ABAA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Freeform: Shape 20">
              <a:extLst>
                <a:ext uri="{FF2B5EF4-FFF2-40B4-BE49-F238E27FC236}">
                  <a16:creationId xmlns:a16="http://schemas.microsoft.com/office/drawing/2014/main" id="{2E7DC9CC-81EB-48D8-AC44-C99F47742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eeform: Shape 21">
              <a:extLst>
                <a:ext uri="{FF2B5EF4-FFF2-40B4-BE49-F238E27FC236}">
                  <a16:creationId xmlns:a16="http://schemas.microsoft.com/office/drawing/2014/main" id="{23E2C41B-8946-4545-9CF1-997818234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Freeform: Shape 23">
            <a:extLst>
              <a:ext uri="{FF2B5EF4-FFF2-40B4-BE49-F238E27FC236}">
                <a16:creationId xmlns:a16="http://schemas.microsoft.com/office/drawing/2014/main" id="{8AD7D35B-560E-435E-B0FD-0F84A2E6C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V="1">
            <a:off x="8942212" y="184491"/>
            <a:ext cx="2287608" cy="3232926"/>
          </a:xfrm>
          <a:custGeom>
            <a:avLst/>
            <a:gdLst>
              <a:gd name="connsiteX0" fmla="*/ 1143804 w 2287608"/>
              <a:gd name="connsiteY0" fmla="*/ 1916209 h 3232926"/>
              <a:gd name="connsiteX1" fmla="*/ 1140311 w 2287608"/>
              <a:gd name="connsiteY1" fmla="*/ 1919384 h 3232926"/>
              <a:gd name="connsiteX2" fmla="*/ 1136818 w 2287608"/>
              <a:gd name="connsiteY2" fmla="*/ 1916209 h 3232926"/>
              <a:gd name="connsiteX3" fmla="*/ 1136818 w 2287608"/>
              <a:gd name="connsiteY3" fmla="*/ 1922559 h 3232926"/>
              <a:gd name="connsiteX4" fmla="*/ 1117018 w 2287608"/>
              <a:gd name="connsiteY4" fmla="*/ 1940554 h 3232926"/>
              <a:gd name="connsiteX5" fmla="*/ 854401 w 2287608"/>
              <a:gd name="connsiteY5" fmla="*/ 2574568 h 3232926"/>
              <a:gd name="connsiteX6" fmla="*/ 1117018 w 2287608"/>
              <a:gd name="connsiteY6" fmla="*/ 3208581 h 3232926"/>
              <a:gd name="connsiteX7" fmla="*/ 1136818 w 2287608"/>
              <a:gd name="connsiteY7" fmla="*/ 3226577 h 3232926"/>
              <a:gd name="connsiteX8" fmla="*/ 1136818 w 2287608"/>
              <a:gd name="connsiteY8" fmla="*/ 3232926 h 3232926"/>
              <a:gd name="connsiteX9" fmla="*/ 1140311 w 2287608"/>
              <a:gd name="connsiteY9" fmla="*/ 3229751 h 3232926"/>
              <a:gd name="connsiteX10" fmla="*/ 1143804 w 2287608"/>
              <a:gd name="connsiteY10" fmla="*/ 3232926 h 3232926"/>
              <a:gd name="connsiteX11" fmla="*/ 1143804 w 2287608"/>
              <a:gd name="connsiteY11" fmla="*/ 3226577 h 3232926"/>
              <a:gd name="connsiteX12" fmla="*/ 1163604 w 2287608"/>
              <a:gd name="connsiteY12" fmla="*/ 3208581 h 3232926"/>
              <a:gd name="connsiteX13" fmla="*/ 1426221 w 2287608"/>
              <a:gd name="connsiteY13" fmla="*/ 2574567 h 3232926"/>
              <a:gd name="connsiteX14" fmla="*/ 1163604 w 2287608"/>
              <a:gd name="connsiteY14" fmla="*/ 1940554 h 3232926"/>
              <a:gd name="connsiteX15" fmla="*/ 1143804 w 2287608"/>
              <a:gd name="connsiteY15" fmla="*/ 1922558 h 3232926"/>
              <a:gd name="connsiteX16" fmla="*/ 1140312 w 2287608"/>
              <a:gd name="connsiteY16" fmla="*/ 1494239 h 3232926"/>
              <a:gd name="connsiteX17" fmla="*/ 1134813 w 2287608"/>
              <a:gd name="connsiteY17" fmla="*/ 1497413 h 3232926"/>
              <a:gd name="connsiteX18" fmla="*/ 1109328 w 2287608"/>
              <a:gd name="connsiteY18" fmla="*/ 1489264 h 3232926"/>
              <a:gd name="connsiteX19" fmla="*/ 428947 w 2287608"/>
              <a:gd name="connsiteY19" fmla="*/ 1578838 h 3232926"/>
              <a:gd name="connsiteX20" fmla="*/ 11185 w 2287608"/>
              <a:gd name="connsiteY20" fmla="*/ 2123278 h 3232926"/>
              <a:gd name="connsiteX21" fmla="*/ 5499 w 2287608"/>
              <a:gd name="connsiteY21" fmla="*/ 2149423 h 3232926"/>
              <a:gd name="connsiteX22" fmla="*/ 0 w 2287608"/>
              <a:gd name="connsiteY22" fmla="*/ 2152597 h 3232926"/>
              <a:gd name="connsiteX23" fmla="*/ 4497 w 2287608"/>
              <a:gd name="connsiteY23" fmla="*/ 2154035 h 3232926"/>
              <a:gd name="connsiteX24" fmla="*/ 3493 w 2287608"/>
              <a:gd name="connsiteY24" fmla="*/ 2158648 h 3232926"/>
              <a:gd name="connsiteX25" fmla="*/ 8992 w 2287608"/>
              <a:gd name="connsiteY25" fmla="*/ 2155473 h 3232926"/>
              <a:gd name="connsiteX26" fmla="*/ 34477 w 2287608"/>
              <a:gd name="connsiteY26" fmla="*/ 2163622 h 3232926"/>
              <a:gd name="connsiteX27" fmla="*/ 290620 w 2287608"/>
              <a:gd name="connsiteY27" fmla="*/ 2194022 h 3232926"/>
              <a:gd name="connsiteX28" fmla="*/ 714858 w 2287608"/>
              <a:gd name="connsiteY28" fmla="*/ 2074049 h 3232926"/>
              <a:gd name="connsiteX29" fmla="*/ 1132621 w 2287608"/>
              <a:gd name="connsiteY29" fmla="*/ 1529609 h 3232926"/>
              <a:gd name="connsiteX30" fmla="*/ 1138305 w 2287608"/>
              <a:gd name="connsiteY30" fmla="*/ 1503464 h 3232926"/>
              <a:gd name="connsiteX31" fmla="*/ 1143804 w 2287608"/>
              <a:gd name="connsiteY31" fmla="*/ 1500289 h 3232926"/>
              <a:gd name="connsiteX32" fmla="*/ 1139308 w 2287608"/>
              <a:gd name="connsiteY32" fmla="*/ 1498852 h 3232926"/>
              <a:gd name="connsiteX33" fmla="*/ 2069415 w 2287608"/>
              <a:gd name="connsiteY33" fmla="*/ 1747063 h 3232926"/>
              <a:gd name="connsiteX34" fmla="*/ 1858661 w 2287608"/>
              <a:gd name="connsiteY34" fmla="*/ 1578837 h 3232926"/>
              <a:gd name="connsiteX35" fmla="*/ 1178281 w 2287608"/>
              <a:gd name="connsiteY35" fmla="*/ 1489263 h 3232926"/>
              <a:gd name="connsiteX36" fmla="*/ 1152796 w 2287608"/>
              <a:gd name="connsiteY36" fmla="*/ 1497412 h 3232926"/>
              <a:gd name="connsiteX37" fmla="*/ 1147297 w 2287608"/>
              <a:gd name="connsiteY37" fmla="*/ 1494238 h 3232926"/>
              <a:gd name="connsiteX38" fmla="*/ 1148300 w 2287608"/>
              <a:gd name="connsiteY38" fmla="*/ 1498851 h 3232926"/>
              <a:gd name="connsiteX39" fmla="*/ 1143804 w 2287608"/>
              <a:gd name="connsiteY39" fmla="*/ 1500288 h 3232926"/>
              <a:gd name="connsiteX40" fmla="*/ 1149304 w 2287608"/>
              <a:gd name="connsiteY40" fmla="*/ 1503463 h 3232926"/>
              <a:gd name="connsiteX41" fmla="*/ 1154988 w 2287608"/>
              <a:gd name="connsiteY41" fmla="*/ 1529608 h 3232926"/>
              <a:gd name="connsiteX42" fmla="*/ 1572751 w 2287608"/>
              <a:gd name="connsiteY42" fmla="*/ 2074048 h 3232926"/>
              <a:gd name="connsiteX43" fmla="*/ 1996989 w 2287608"/>
              <a:gd name="connsiteY43" fmla="*/ 2194021 h 3232926"/>
              <a:gd name="connsiteX44" fmla="*/ 2253131 w 2287608"/>
              <a:gd name="connsiteY44" fmla="*/ 2163621 h 3232926"/>
              <a:gd name="connsiteX45" fmla="*/ 2278616 w 2287608"/>
              <a:gd name="connsiteY45" fmla="*/ 2155472 h 3232926"/>
              <a:gd name="connsiteX46" fmla="*/ 2284115 w 2287608"/>
              <a:gd name="connsiteY46" fmla="*/ 2158647 h 3232926"/>
              <a:gd name="connsiteX47" fmla="*/ 2283112 w 2287608"/>
              <a:gd name="connsiteY47" fmla="*/ 2154034 h 3232926"/>
              <a:gd name="connsiteX48" fmla="*/ 2287608 w 2287608"/>
              <a:gd name="connsiteY48" fmla="*/ 2152596 h 3232926"/>
              <a:gd name="connsiteX49" fmla="*/ 2282109 w 2287608"/>
              <a:gd name="connsiteY49" fmla="*/ 2149422 h 3232926"/>
              <a:gd name="connsiteX50" fmla="*/ 2276424 w 2287608"/>
              <a:gd name="connsiteY50" fmla="*/ 2123277 h 3232926"/>
              <a:gd name="connsiteX51" fmla="*/ 2069415 w 2287608"/>
              <a:gd name="connsiteY51" fmla="*/ 1747063 h 3232926"/>
              <a:gd name="connsiteX52" fmla="*/ 1140311 w 2287608"/>
              <a:gd name="connsiteY52" fmla="*/ 779689 h 3232926"/>
              <a:gd name="connsiteX53" fmla="*/ 1134812 w 2287608"/>
              <a:gd name="connsiteY53" fmla="*/ 782863 h 3232926"/>
              <a:gd name="connsiteX54" fmla="*/ 1109328 w 2287608"/>
              <a:gd name="connsiteY54" fmla="*/ 774714 h 3232926"/>
              <a:gd name="connsiteX55" fmla="*/ 428947 w 2287608"/>
              <a:gd name="connsiteY55" fmla="*/ 864288 h 3232926"/>
              <a:gd name="connsiteX56" fmla="*/ 11185 w 2287608"/>
              <a:gd name="connsiteY56" fmla="*/ 1408728 h 3232926"/>
              <a:gd name="connsiteX57" fmla="*/ 5499 w 2287608"/>
              <a:gd name="connsiteY57" fmla="*/ 1434873 h 3232926"/>
              <a:gd name="connsiteX58" fmla="*/ 0 w 2287608"/>
              <a:gd name="connsiteY58" fmla="*/ 1438047 h 3232926"/>
              <a:gd name="connsiteX59" fmla="*/ 4497 w 2287608"/>
              <a:gd name="connsiteY59" fmla="*/ 1439485 h 3232926"/>
              <a:gd name="connsiteX60" fmla="*/ 3493 w 2287608"/>
              <a:gd name="connsiteY60" fmla="*/ 1444098 h 3232926"/>
              <a:gd name="connsiteX61" fmla="*/ 8992 w 2287608"/>
              <a:gd name="connsiteY61" fmla="*/ 1440923 h 3232926"/>
              <a:gd name="connsiteX62" fmla="*/ 34477 w 2287608"/>
              <a:gd name="connsiteY62" fmla="*/ 1449072 h 3232926"/>
              <a:gd name="connsiteX63" fmla="*/ 290620 w 2287608"/>
              <a:gd name="connsiteY63" fmla="*/ 1479472 h 3232926"/>
              <a:gd name="connsiteX64" fmla="*/ 714858 w 2287608"/>
              <a:gd name="connsiteY64" fmla="*/ 1359499 h 3232926"/>
              <a:gd name="connsiteX65" fmla="*/ 1132621 w 2287608"/>
              <a:gd name="connsiteY65" fmla="*/ 815059 h 3232926"/>
              <a:gd name="connsiteX66" fmla="*/ 1138305 w 2287608"/>
              <a:gd name="connsiteY66" fmla="*/ 788914 h 3232926"/>
              <a:gd name="connsiteX67" fmla="*/ 1143805 w 2287608"/>
              <a:gd name="connsiteY67" fmla="*/ 785739 h 3232926"/>
              <a:gd name="connsiteX68" fmla="*/ 1139308 w 2287608"/>
              <a:gd name="connsiteY68" fmla="*/ 784302 h 3232926"/>
              <a:gd name="connsiteX69" fmla="*/ 2069415 w 2287608"/>
              <a:gd name="connsiteY69" fmla="*/ 1032514 h 3232926"/>
              <a:gd name="connsiteX70" fmla="*/ 1858661 w 2287608"/>
              <a:gd name="connsiteY70" fmla="*/ 864289 h 3232926"/>
              <a:gd name="connsiteX71" fmla="*/ 1178281 w 2287608"/>
              <a:gd name="connsiteY71" fmla="*/ 774715 h 3232926"/>
              <a:gd name="connsiteX72" fmla="*/ 1152796 w 2287608"/>
              <a:gd name="connsiteY72" fmla="*/ 782864 h 3232926"/>
              <a:gd name="connsiteX73" fmla="*/ 1147297 w 2287608"/>
              <a:gd name="connsiteY73" fmla="*/ 779690 h 3232926"/>
              <a:gd name="connsiteX74" fmla="*/ 1148300 w 2287608"/>
              <a:gd name="connsiteY74" fmla="*/ 784303 h 3232926"/>
              <a:gd name="connsiteX75" fmla="*/ 1143804 w 2287608"/>
              <a:gd name="connsiteY75" fmla="*/ 785740 h 3232926"/>
              <a:gd name="connsiteX76" fmla="*/ 1149304 w 2287608"/>
              <a:gd name="connsiteY76" fmla="*/ 788915 h 3232926"/>
              <a:gd name="connsiteX77" fmla="*/ 1154988 w 2287608"/>
              <a:gd name="connsiteY77" fmla="*/ 815060 h 3232926"/>
              <a:gd name="connsiteX78" fmla="*/ 1572751 w 2287608"/>
              <a:gd name="connsiteY78" fmla="*/ 1359500 h 3232926"/>
              <a:gd name="connsiteX79" fmla="*/ 1996989 w 2287608"/>
              <a:gd name="connsiteY79" fmla="*/ 1479473 h 3232926"/>
              <a:gd name="connsiteX80" fmla="*/ 2253131 w 2287608"/>
              <a:gd name="connsiteY80" fmla="*/ 1449073 h 3232926"/>
              <a:gd name="connsiteX81" fmla="*/ 2278616 w 2287608"/>
              <a:gd name="connsiteY81" fmla="*/ 1440924 h 3232926"/>
              <a:gd name="connsiteX82" fmla="*/ 2284115 w 2287608"/>
              <a:gd name="connsiteY82" fmla="*/ 1444099 h 3232926"/>
              <a:gd name="connsiteX83" fmla="*/ 2283112 w 2287608"/>
              <a:gd name="connsiteY83" fmla="*/ 1439486 h 3232926"/>
              <a:gd name="connsiteX84" fmla="*/ 2287608 w 2287608"/>
              <a:gd name="connsiteY84" fmla="*/ 1438048 h 3232926"/>
              <a:gd name="connsiteX85" fmla="*/ 2282109 w 2287608"/>
              <a:gd name="connsiteY85" fmla="*/ 1434874 h 3232926"/>
              <a:gd name="connsiteX86" fmla="*/ 2276424 w 2287608"/>
              <a:gd name="connsiteY86" fmla="*/ 1408729 h 3232926"/>
              <a:gd name="connsiteX87" fmla="*/ 2069415 w 2287608"/>
              <a:gd name="connsiteY87" fmla="*/ 1032514 h 3232926"/>
              <a:gd name="connsiteX88" fmla="*/ 1140311 w 2287608"/>
              <a:gd name="connsiteY88" fmla="*/ 35676 h 3232926"/>
              <a:gd name="connsiteX89" fmla="*/ 1134812 w 2287608"/>
              <a:gd name="connsiteY89" fmla="*/ 38850 h 3232926"/>
              <a:gd name="connsiteX90" fmla="*/ 1109328 w 2287608"/>
              <a:gd name="connsiteY90" fmla="*/ 30701 h 3232926"/>
              <a:gd name="connsiteX91" fmla="*/ 428948 w 2287608"/>
              <a:gd name="connsiteY91" fmla="*/ 120275 h 3232926"/>
              <a:gd name="connsiteX92" fmla="*/ 11185 w 2287608"/>
              <a:gd name="connsiteY92" fmla="*/ 664715 h 3232926"/>
              <a:gd name="connsiteX93" fmla="*/ 5499 w 2287608"/>
              <a:gd name="connsiteY93" fmla="*/ 690860 h 3232926"/>
              <a:gd name="connsiteX94" fmla="*/ 0 w 2287608"/>
              <a:gd name="connsiteY94" fmla="*/ 694034 h 3232926"/>
              <a:gd name="connsiteX95" fmla="*/ 4497 w 2287608"/>
              <a:gd name="connsiteY95" fmla="*/ 695472 h 3232926"/>
              <a:gd name="connsiteX96" fmla="*/ 3493 w 2287608"/>
              <a:gd name="connsiteY96" fmla="*/ 700085 h 3232926"/>
              <a:gd name="connsiteX97" fmla="*/ 8992 w 2287608"/>
              <a:gd name="connsiteY97" fmla="*/ 696910 h 3232926"/>
              <a:gd name="connsiteX98" fmla="*/ 34477 w 2287608"/>
              <a:gd name="connsiteY98" fmla="*/ 705059 h 3232926"/>
              <a:gd name="connsiteX99" fmla="*/ 290620 w 2287608"/>
              <a:gd name="connsiteY99" fmla="*/ 735459 h 3232926"/>
              <a:gd name="connsiteX100" fmla="*/ 714857 w 2287608"/>
              <a:gd name="connsiteY100" fmla="*/ 615486 h 3232926"/>
              <a:gd name="connsiteX101" fmla="*/ 1132621 w 2287608"/>
              <a:gd name="connsiteY101" fmla="*/ 71046 h 3232926"/>
              <a:gd name="connsiteX102" fmla="*/ 1138305 w 2287608"/>
              <a:gd name="connsiteY102" fmla="*/ 44901 h 3232926"/>
              <a:gd name="connsiteX103" fmla="*/ 1143805 w 2287608"/>
              <a:gd name="connsiteY103" fmla="*/ 41726 h 3232926"/>
              <a:gd name="connsiteX104" fmla="*/ 1139308 w 2287608"/>
              <a:gd name="connsiteY104" fmla="*/ 40289 h 3232926"/>
              <a:gd name="connsiteX105" fmla="*/ 2069415 w 2287608"/>
              <a:gd name="connsiteY105" fmla="*/ 288501 h 3232926"/>
              <a:gd name="connsiteX106" fmla="*/ 1858661 w 2287608"/>
              <a:gd name="connsiteY106" fmla="*/ 120276 h 3232926"/>
              <a:gd name="connsiteX107" fmla="*/ 1178281 w 2287608"/>
              <a:gd name="connsiteY107" fmla="*/ 30702 h 3232926"/>
              <a:gd name="connsiteX108" fmla="*/ 1152796 w 2287608"/>
              <a:gd name="connsiteY108" fmla="*/ 38850 h 3232926"/>
              <a:gd name="connsiteX109" fmla="*/ 1147297 w 2287608"/>
              <a:gd name="connsiteY109" fmla="*/ 35676 h 3232926"/>
              <a:gd name="connsiteX110" fmla="*/ 1148300 w 2287608"/>
              <a:gd name="connsiteY110" fmla="*/ 40290 h 3232926"/>
              <a:gd name="connsiteX111" fmla="*/ 1143804 w 2287608"/>
              <a:gd name="connsiteY111" fmla="*/ 41727 h 3232926"/>
              <a:gd name="connsiteX112" fmla="*/ 1149304 w 2287608"/>
              <a:gd name="connsiteY112" fmla="*/ 44901 h 3232926"/>
              <a:gd name="connsiteX113" fmla="*/ 1154988 w 2287608"/>
              <a:gd name="connsiteY113" fmla="*/ 71046 h 3232926"/>
              <a:gd name="connsiteX114" fmla="*/ 1572751 w 2287608"/>
              <a:gd name="connsiteY114" fmla="*/ 615486 h 3232926"/>
              <a:gd name="connsiteX115" fmla="*/ 1996989 w 2287608"/>
              <a:gd name="connsiteY115" fmla="*/ 735460 h 3232926"/>
              <a:gd name="connsiteX116" fmla="*/ 2253131 w 2287608"/>
              <a:gd name="connsiteY116" fmla="*/ 705060 h 3232926"/>
              <a:gd name="connsiteX117" fmla="*/ 2278616 w 2287608"/>
              <a:gd name="connsiteY117" fmla="*/ 696911 h 3232926"/>
              <a:gd name="connsiteX118" fmla="*/ 2284115 w 2287608"/>
              <a:gd name="connsiteY118" fmla="*/ 700086 h 3232926"/>
              <a:gd name="connsiteX119" fmla="*/ 2283112 w 2287608"/>
              <a:gd name="connsiteY119" fmla="*/ 695473 h 3232926"/>
              <a:gd name="connsiteX120" fmla="*/ 2287608 w 2287608"/>
              <a:gd name="connsiteY120" fmla="*/ 694035 h 3232926"/>
              <a:gd name="connsiteX121" fmla="*/ 2282109 w 2287608"/>
              <a:gd name="connsiteY121" fmla="*/ 690860 h 3232926"/>
              <a:gd name="connsiteX122" fmla="*/ 2276424 w 2287608"/>
              <a:gd name="connsiteY122" fmla="*/ 664716 h 3232926"/>
              <a:gd name="connsiteX123" fmla="*/ 2069415 w 2287608"/>
              <a:gd name="connsiteY123" fmla="*/ 288501 h 323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287608" h="3232926">
                <a:moveTo>
                  <a:pt x="1143804" y="1916209"/>
                </a:moveTo>
                <a:lnTo>
                  <a:pt x="1140311" y="1919384"/>
                </a:lnTo>
                <a:lnTo>
                  <a:pt x="1136818" y="1916209"/>
                </a:lnTo>
                <a:lnTo>
                  <a:pt x="1136818" y="1922559"/>
                </a:lnTo>
                <a:lnTo>
                  <a:pt x="1117018" y="1940554"/>
                </a:lnTo>
                <a:cubicBezTo>
                  <a:pt x="954760" y="2102813"/>
                  <a:pt x="854401" y="2326970"/>
                  <a:pt x="854401" y="2574568"/>
                </a:cubicBezTo>
                <a:cubicBezTo>
                  <a:pt x="854401" y="2822165"/>
                  <a:pt x="954760" y="3046323"/>
                  <a:pt x="1117018" y="3208581"/>
                </a:cubicBezTo>
                <a:lnTo>
                  <a:pt x="1136818" y="3226577"/>
                </a:lnTo>
                <a:lnTo>
                  <a:pt x="1136818" y="3232926"/>
                </a:lnTo>
                <a:lnTo>
                  <a:pt x="1140311" y="3229751"/>
                </a:lnTo>
                <a:lnTo>
                  <a:pt x="1143804" y="3232926"/>
                </a:lnTo>
                <a:lnTo>
                  <a:pt x="1143804" y="3226577"/>
                </a:lnTo>
                <a:lnTo>
                  <a:pt x="1163604" y="3208581"/>
                </a:lnTo>
                <a:cubicBezTo>
                  <a:pt x="1325862" y="3046323"/>
                  <a:pt x="1426221" y="2822165"/>
                  <a:pt x="1426221" y="2574567"/>
                </a:cubicBezTo>
                <a:cubicBezTo>
                  <a:pt x="1426221" y="2326970"/>
                  <a:pt x="1325862" y="2102812"/>
                  <a:pt x="1163604" y="1940554"/>
                </a:cubicBezTo>
                <a:lnTo>
                  <a:pt x="1143804" y="1922558"/>
                </a:lnTo>
                <a:close/>
                <a:moveTo>
                  <a:pt x="1140312" y="1494239"/>
                </a:moveTo>
                <a:lnTo>
                  <a:pt x="1134813" y="1497413"/>
                </a:lnTo>
                <a:lnTo>
                  <a:pt x="1109328" y="1489264"/>
                </a:lnTo>
                <a:cubicBezTo>
                  <a:pt x="887680" y="1429874"/>
                  <a:pt x="643374" y="1455039"/>
                  <a:pt x="428947" y="1578838"/>
                </a:cubicBezTo>
                <a:cubicBezTo>
                  <a:pt x="214522" y="1702637"/>
                  <a:pt x="70575" y="1901629"/>
                  <a:pt x="11185" y="2123278"/>
                </a:cubicBezTo>
                <a:lnTo>
                  <a:pt x="5499" y="2149423"/>
                </a:lnTo>
                <a:lnTo>
                  <a:pt x="0" y="2152597"/>
                </a:lnTo>
                <a:lnTo>
                  <a:pt x="4497" y="2154035"/>
                </a:lnTo>
                <a:lnTo>
                  <a:pt x="3493" y="2158648"/>
                </a:lnTo>
                <a:lnTo>
                  <a:pt x="8992" y="2155473"/>
                </a:lnTo>
                <a:lnTo>
                  <a:pt x="34477" y="2163622"/>
                </a:lnTo>
                <a:cubicBezTo>
                  <a:pt x="117596" y="2185894"/>
                  <a:pt x="203900" y="2196274"/>
                  <a:pt x="290620" y="2194022"/>
                </a:cubicBezTo>
                <a:cubicBezTo>
                  <a:pt x="435153" y="2190268"/>
                  <a:pt x="580841" y="2151423"/>
                  <a:pt x="714858" y="2074049"/>
                </a:cubicBezTo>
                <a:cubicBezTo>
                  <a:pt x="929283" y="1950250"/>
                  <a:pt x="1073230" y="1751258"/>
                  <a:pt x="1132621" y="1529609"/>
                </a:cubicBezTo>
                <a:lnTo>
                  <a:pt x="1138305" y="1503464"/>
                </a:lnTo>
                <a:lnTo>
                  <a:pt x="1143804" y="1500289"/>
                </a:lnTo>
                <a:lnTo>
                  <a:pt x="1139308" y="1498852"/>
                </a:lnTo>
                <a:close/>
                <a:moveTo>
                  <a:pt x="2069415" y="1747063"/>
                </a:moveTo>
                <a:cubicBezTo>
                  <a:pt x="2009570" y="1682261"/>
                  <a:pt x="1939071" y="1625262"/>
                  <a:pt x="1858661" y="1578837"/>
                </a:cubicBezTo>
                <a:cubicBezTo>
                  <a:pt x="1644235" y="1455038"/>
                  <a:pt x="1399929" y="1429873"/>
                  <a:pt x="1178281" y="1489263"/>
                </a:cubicBezTo>
                <a:lnTo>
                  <a:pt x="1152796" y="1497412"/>
                </a:lnTo>
                <a:lnTo>
                  <a:pt x="1147297" y="1494238"/>
                </a:lnTo>
                <a:lnTo>
                  <a:pt x="1148300" y="1498851"/>
                </a:lnTo>
                <a:lnTo>
                  <a:pt x="1143804" y="1500288"/>
                </a:lnTo>
                <a:lnTo>
                  <a:pt x="1149304" y="1503463"/>
                </a:lnTo>
                <a:lnTo>
                  <a:pt x="1154988" y="1529608"/>
                </a:lnTo>
                <a:cubicBezTo>
                  <a:pt x="1214379" y="1751257"/>
                  <a:pt x="1358325" y="1950249"/>
                  <a:pt x="1572751" y="2074048"/>
                </a:cubicBezTo>
                <a:cubicBezTo>
                  <a:pt x="1706767" y="2151422"/>
                  <a:pt x="1852455" y="2190267"/>
                  <a:pt x="1996989" y="2194021"/>
                </a:cubicBezTo>
                <a:cubicBezTo>
                  <a:pt x="2083709" y="2196273"/>
                  <a:pt x="2170013" y="2185893"/>
                  <a:pt x="2253131" y="2163621"/>
                </a:cubicBezTo>
                <a:lnTo>
                  <a:pt x="2278616" y="2155472"/>
                </a:lnTo>
                <a:lnTo>
                  <a:pt x="2284115" y="2158647"/>
                </a:lnTo>
                <a:lnTo>
                  <a:pt x="2283112" y="2154034"/>
                </a:lnTo>
                <a:lnTo>
                  <a:pt x="2287608" y="2152596"/>
                </a:lnTo>
                <a:lnTo>
                  <a:pt x="2282109" y="2149422"/>
                </a:lnTo>
                <a:lnTo>
                  <a:pt x="2276424" y="2123277"/>
                </a:lnTo>
                <a:cubicBezTo>
                  <a:pt x="2239306" y="1984747"/>
                  <a:pt x="2169157" y="1855067"/>
                  <a:pt x="2069415" y="1747063"/>
                </a:cubicBezTo>
                <a:close/>
                <a:moveTo>
                  <a:pt x="1140311" y="779689"/>
                </a:moveTo>
                <a:lnTo>
                  <a:pt x="1134812" y="782863"/>
                </a:lnTo>
                <a:lnTo>
                  <a:pt x="1109328" y="774714"/>
                </a:lnTo>
                <a:cubicBezTo>
                  <a:pt x="887679" y="715324"/>
                  <a:pt x="643374" y="740489"/>
                  <a:pt x="428947" y="864288"/>
                </a:cubicBezTo>
                <a:cubicBezTo>
                  <a:pt x="214522" y="988087"/>
                  <a:pt x="70575" y="1187079"/>
                  <a:pt x="11185" y="1408728"/>
                </a:cubicBezTo>
                <a:lnTo>
                  <a:pt x="5499" y="1434873"/>
                </a:lnTo>
                <a:lnTo>
                  <a:pt x="0" y="1438047"/>
                </a:lnTo>
                <a:lnTo>
                  <a:pt x="4497" y="1439485"/>
                </a:lnTo>
                <a:lnTo>
                  <a:pt x="3493" y="1444098"/>
                </a:lnTo>
                <a:lnTo>
                  <a:pt x="8992" y="1440923"/>
                </a:lnTo>
                <a:lnTo>
                  <a:pt x="34477" y="1449072"/>
                </a:lnTo>
                <a:cubicBezTo>
                  <a:pt x="117595" y="1471344"/>
                  <a:pt x="203900" y="1481724"/>
                  <a:pt x="290620" y="1479472"/>
                </a:cubicBezTo>
                <a:cubicBezTo>
                  <a:pt x="435154" y="1475718"/>
                  <a:pt x="580841" y="1436873"/>
                  <a:pt x="714858" y="1359499"/>
                </a:cubicBezTo>
                <a:cubicBezTo>
                  <a:pt x="929284" y="1235700"/>
                  <a:pt x="1073229" y="1036708"/>
                  <a:pt x="1132621" y="815059"/>
                </a:cubicBezTo>
                <a:lnTo>
                  <a:pt x="1138305" y="788914"/>
                </a:lnTo>
                <a:lnTo>
                  <a:pt x="1143805" y="785739"/>
                </a:lnTo>
                <a:lnTo>
                  <a:pt x="1139308" y="784302"/>
                </a:lnTo>
                <a:close/>
                <a:moveTo>
                  <a:pt x="2069415" y="1032514"/>
                </a:moveTo>
                <a:cubicBezTo>
                  <a:pt x="2009570" y="967712"/>
                  <a:pt x="1939071" y="910714"/>
                  <a:pt x="1858661" y="864289"/>
                </a:cubicBezTo>
                <a:cubicBezTo>
                  <a:pt x="1644235" y="740490"/>
                  <a:pt x="1399929" y="715325"/>
                  <a:pt x="1178281" y="774715"/>
                </a:cubicBezTo>
                <a:lnTo>
                  <a:pt x="1152796" y="782864"/>
                </a:lnTo>
                <a:lnTo>
                  <a:pt x="1147297" y="779690"/>
                </a:lnTo>
                <a:lnTo>
                  <a:pt x="1148300" y="784303"/>
                </a:lnTo>
                <a:lnTo>
                  <a:pt x="1143804" y="785740"/>
                </a:lnTo>
                <a:lnTo>
                  <a:pt x="1149304" y="788915"/>
                </a:lnTo>
                <a:lnTo>
                  <a:pt x="1154988" y="815060"/>
                </a:lnTo>
                <a:cubicBezTo>
                  <a:pt x="1214379" y="1036709"/>
                  <a:pt x="1358325" y="1235701"/>
                  <a:pt x="1572751" y="1359500"/>
                </a:cubicBezTo>
                <a:cubicBezTo>
                  <a:pt x="1706767" y="1436874"/>
                  <a:pt x="1852455" y="1475719"/>
                  <a:pt x="1996989" y="1479473"/>
                </a:cubicBezTo>
                <a:cubicBezTo>
                  <a:pt x="2083709" y="1481725"/>
                  <a:pt x="2170013" y="1471345"/>
                  <a:pt x="2253131" y="1449073"/>
                </a:cubicBezTo>
                <a:lnTo>
                  <a:pt x="2278616" y="1440924"/>
                </a:lnTo>
                <a:lnTo>
                  <a:pt x="2284115" y="1444099"/>
                </a:lnTo>
                <a:lnTo>
                  <a:pt x="2283112" y="1439486"/>
                </a:lnTo>
                <a:lnTo>
                  <a:pt x="2287608" y="1438048"/>
                </a:lnTo>
                <a:lnTo>
                  <a:pt x="2282109" y="1434874"/>
                </a:lnTo>
                <a:lnTo>
                  <a:pt x="2276424" y="1408729"/>
                </a:lnTo>
                <a:cubicBezTo>
                  <a:pt x="2239306" y="1270198"/>
                  <a:pt x="2169157" y="1140518"/>
                  <a:pt x="2069415" y="1032514"/>
                </a:cubicBezTo>
                <a:close/>
                <a:moveTo>
                  <a:pt x="1140311" y="35676"/>
                </a:moveTo>
                <a:lnTo>
                  <a:pt x="1134812" y="38850"/>
                </a:lnTo>
                <a:lnTo>
                  <a:pt x="1109328" y="30701"/>
                </a:lnTo>
                <a:cubicBezTo>
                  <a:pt x="887679" y="-28689"/>
                  <a:pt x="643374" y="-3524"/>
                  <a:pt x="428948" y="120275"/>
                </a:cubicBezTo>
                <a:cubicBezTo>
                  <a:pt x="214521" y="244074"/>
                  <a:pt x="70575" y="443066"/>
                  <a:pt x="11185" y="664715"/>
                </a:cubicBezTo>
                <a:lnTo>
                  <a:pt x="5499" y="690860"/>
                </a:lnTo>
                <a:lnTo>
                  <a:pt x="0" y="694034"/>
                </a:lnTo>
                <a:lnTo>
                  <a:pt x="4497" y="695472"/>
                </a:lnTo>
                <a:lnTo>
                  <a:pt x="3493" y="700085"/>
                </a:lnTo>
                <a:lnTo>
                  <a:pt x="8992" y="696910"/>
                </a:lnTo>
                <a:lnTo>
                  <a:pt x="34477" y="705059"/>
                </a:lnTo>
                <a:cubicBezTo>
                  <a:pt x="117595" y="727331"/>
                  <a:pt x="203900" y="737711"/>
                  <a:pt x="290620" y="735459"/>
                </a:cubicBezTo>
                <a:cubicBezTo>
                  <a:pt x="435154" y="731705"/>
                  <a:pt x="580841" y="692860"/>
                  <a:pt x="714857" y="615486"/>
                </a:cubicBezTo>
                <a:cubicBezTo>
                  <a:pt x="929284" y="491687"/>
                  <a:pt x="1073229" y="292695"/>
                  <a:pt x="1132621" y="71046"/>
                </a:cubicBezTo>
                <a:lnTo>
                  <a:pt x="1138305" y="44901"/>
                </a:lnTo>
                <a:lnTo>
                  <a:pt x="1143805" y="41726"/>
                </a:lnTo>
                <a:lnTo>
                  <a:pt x="1139308" y="40289"/>
                </a:lnTo>
                <a:close/>
                <a:moveTo>
                  <a:pt x="2069415" y="288501"/>
                </a:moveTo>
                <a:cubicBezTo>
                  <a:pt x="2009570" y="223699"/>
                  <a:pt x="1939071" y="166700"/>
                  <a:pt x="1858661" y="120276"/>
                </a:cubicBezTo>
                <a:cubicBezTo>
                  <a:pt x="1644235" y="-3523"/>
                  <a:pt x="1399929" y="-28688"/>
                  <a:pt x="1178281" y="30702"/>
                </a:cubicBezTo>
                <a:lnTo>
                  <a:pt x="1152796" y="38850"/>
                </a:lnTo>
                <a:lnTo>
                  <a:pt x="1147297" y="35676"/>
                </a:lnTo>
                <a:lnTo>
                  <a:pt x="1148300" y="40290"/>
                </a:lnTo>
                <a:lnTo>
                  <a:pt x="1143804" y="41727"/>
                </a:lnTo>
                <a:lnTo>
                  <a:pt x="1149304" y="44901"/>
                </a:lnTo>
                <a:lnTo>
                  <a:pt x="1154988" y="71046"/>
                </a:lnTo>
                <a:cubicBezTo>
                  <a:pt x="1214379" y="292695"/>
                  <a:pt x="1358325" y="491688"/>
                  <a:pt x="1572751" y="615486"/>
                </a:cubicBezTo>
                <a:cubicBezTo>
                  <a:pt x="1706767" y="692860"/>
                  <a:pt x="1852455" y="731705"/>
                  <a:pt x="1996989" y="735460"/>
                </a:cubicBezTo>
                <a:cubicBezTo>
                  <a:pt x="2083709" y="737712"/>
                  <a:pt x="2170013" y="727332"/>
                  <a:pt x="2253131" y="705060"/>
                </a:cubicBezTo>
                <a:lnTo>
                  <a:pt x="2278616" y="696911"/>
                </a:lnTo>
                <a:lnTo>
                  <a:pt x="2284115" y="700086"/>
                </a:lnTo>
                <a:lnTo>
                  <a:pt x="2283112" y="695473"/>
                </a:lnTo>
                <a:lnTo>
                  <a:pt x="2287608" y="694035"/>
                </a:lnTo>
                <a:lnTo>
                  <a:pt x="2282109" y="690860"/>
                </a:lnTo>
                <a:lnTo>
                  <a:pt x="2276424" y="664716"/>
                </a:lnTo>
                <a:cubicBezTo>
                  <a:pt x="2239306" y="526185"/>
                  <a:pt x="2169157" y="396505"/>
                  <a:pt x="2069415" y="288501"/>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grpSp>
        <p:nvGrpSpPr>
          <p:cNvPr id="26" name="Group 25">
            <a:extLst>
              <a:ext uri="{FF2B5EF4-FFF2-40B4-BE49-F238E27FC236}">
                <a16:creationId xmlns:a16="http://schemas.microsoft.com/office/drawing/2014/main" id="{AC46C823-4AEE-4D15-A7B7-556599F864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V="1">
            <a:off x="521489" y="5639014"/>
            <a:ext cx="865742" cy="628383"/>
            <a:chOff x="558167" y="958515"/>
            <a:chExt cx="865742" cy="628383"/>
          </a:xfrm>
          <a:solidFill>
            <a:schemeClr val="accent3"/>
          </a:solidFill>
        </p:grpSpPr>
        <p:sp>
          <p:nvSpPr>
            <p:cNvPr id="27" name="Freeform: Shape 26">
              <a:extLst>
                <a:ext uri="{FF2B5EF4-FFF2-40B4-BE49-F238E27FC236}">
                  <a16:creationId xmlns:a16="http://schemas.microsoft.com/office/drawing/2014/main" id="{7FE368E1-8B21-487B-879D-A96309199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Freeform: Shape 27">
              <a:extLst>
                <a:ext uri="{FF2B5EF4-FFF2-40B4-BE49-F238E27FC236}">
                  <a16:creationId xmlns:a16="http://schemas.microsoft.com/office/drawing/2014/main" id="{58A31684-3F27-4828-8633-A1624B02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30" name="Group 29">
            <a:extLst>
              <a:ext uri="{FF2B5EF4-FFF2-40B4-BE49-F238E27FC236}">
                <a16:creationId xmlns:a16="http://schemas.microsoft.com/office/drawing/2014/main" id="{766CF5CA-BCE0-446B-990C-62FB772ABE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486523" y="3291143"/>
            <a:ext cx="1785983" cy="2208479"/>
            <a:chOff x="2725201" y="4453039"/>
            <a:chExt cx="1785983" cy="2208479"/>
          </a:xfrm>
        </p:grpSpPr>
        <p:cxnSp>
          <p:nvCxnSpPr>
            <p:cNvPr id="31" name="Straight Connector 30">
              <a:extLst>
                <a:ext uri="{FF2B5EF4-FFF2-40B4-BE49-F238E27FC236}">
                  <a16:creationId xmlns:a16="http://schemas.microsoft.com/office/drawing/2014/main" id="{791F38DD-D787-4EE5-931B-C8CC2ED927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3618192" y="4453039"/>
              <a:ext cx="0" cy="2208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F4E1D11-C91E-45F4-9A4A-EC0243DE76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738439" y="5243393"/>
              <a:ext cx="1760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63D0A83C-B0AD-4E04-B3FE-48D739F6F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725201" y="4861779"/>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 name="connsiteX0" fmla="*/ 440819 w 1785983"/>
                <a:gd name="connsiteY0" fmla="*/ 59 h 1849891"/>
                <a:gd name="connsiteX1" fmla="*/ 845918 w 1785983"/>
                <a:gd name="connsiteY1" fmla="*/ 261596 h 1849891"/>
                <a:gd name="connsiteX2" fmla="*/ 892992 w 1785983"/>
                <a:gd name="connsiteY2" fmla="*/ 360758 h 1849891"/>
                <a:gd name="connsiteX3" fmla="*/ 892992 w 1785983"/>
                <a:gd name="connsiteY3" fmla="*/ 365372 h 1849891"/>
                <a:gd name="connsiteX4" fmla="*/ 940065 w 1785983"/>
                <a:gd name="connsiteY4" fmla="*/ 266212 h 1849891"/>
                <a:gd name="connsiteX5" fmla="*/ 1406106 w 1785983"/>
                <a:gd name="connsiteY5" fmla="*/ 8338 h 1849891"/>
                <a:gd name="connsiteX6" fmla="*/ 1022901 w 1785983"/>
                <a:gd name="connsiteY6" fmla="*/ 1699451 h 1849891"/>
                <a:gd name="connsiteX7" fmla="*/ 892991 w 1785983"/>
                <a:gd name="connsiteY7" fmla="*/ 1799739 h 1849891"/>
                <a:gd name="connsiteX8" fmla="*/ 838223 w 1785983"/>
                <a:gd name="connsiteY8" fmla="*/ 1849891 h 1849891"/>
                <a:gd name="connsiteX9" fmla="*/ 763082 w 1785983"/>
                <a:gd name="connsiteY9" fmla="*/ 1694835 h 1849891"/>
                <a:gd name="connsiteX10" fmla="*/ 379877 w 1785983"/>
                <a:gd name="connsiteY10" fmla="*/ 3722 h 1849891"/>
                <a:gd name="connsiteX11" fmla="*/ 440819 w 1785983"/>
                <a:gd name="connsiteY11" fmla="*/ 59 h 1849891"/>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763082 w 1785983"/>
                <a:gd name="connsiteY8" fmla="*/ 1694835 h 1799739"/>
                <a:gd name="connsiteX9" fmla="*/ 379877 w 1785983"/>
                <a:gd name="connsiteY9" fmla="*/ 3722 h 1799739"/>
                <a:gd name="connsiteX10" fmla="*/ 440819 w 1785983"/>
                <a:gd name="connsiteY10"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763082" y="1694835"/>
                  </a:lnTo>
                  <a:cubicBezTo>
                    <a:pt x="-338018" y="799772"/>
                    <a:pt x="-41719" y="62104"/>
                    <a:pt x="379877" y="3722"/>
                  </a:cubicBezTo>
                  <a:cubicBezTo>
                    <a:pt x="399953" y="942"/>
                    <a:pt x="420313" y="-298"/>
                    <a:pt x="440819" y="59"/>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latin typeface="Bell MT" panose="02020503060305020303" pitchFamily="18" charset="0"/>
              </a:endParaRPr>
            </a:p>
          </p:txBody>
        </p:sp>
        <p:sp>
          <p:nvSpPr>
            <p:cNvPr id="34" name="Rectangle 30">
              <a:extLst>
                <a:ext uri="{FF2B5EF4-FFF2-40B4-BE49-F238E27FC236}">
                  <a16:creationId xmlns:a16="http://schemas.microsoft.com/office/drawing/2014/main" id="{AF60A4C7-053A-4E00-9224-C9C9CAA542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124232" y="5447997"/>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0">
              <a:extLst>
                <a:ext uri="{FF2B5EF4-FFF2-40B4-BE49-F238E27FC236}">
                  <a16:creationId xmlns:a16="http://schemas.microsoft.com/office/drawing/2014/main" id="{C90A005E-7D6C-4543-AE86-10F5BA1C0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315029" y="5983110"/>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BC174C2C-9AC5-4D2F-B12B-8AD9BE8773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flipV="1">
            <a:off x="473803" y="5280732"/>
            <a:ext cx="864005" cy="1032464"/>
            <a:chOff x="2207971" y="2384401"/>
            <a:chExt cx="864005" cy="1032464"/>
          </a:xfrm>
        </p:grpSpPr>
        <p:sp>
          <p:nvSpPr>
            <p:cNvPr id="38" name="Freeform: Shape 37">
              <a:extLst>
                <a:ext uri="{FF2B5EF4-FFF2-40B4-BE49-F238E27FC236}">
                  <a16:creationId xmlns:a16="http://schemas.microsoft.com/office/drawing/2014/main" id="{F2A1D572-4E75-4B18-83CD-369937018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Freeform: Shape 38">
              <a:extLst>
                <a:ext uri="{FF2B5EF4-FFF2-40B4-BE49-F238E27FC236}">
                  <a16:creationId xmlns:a16="http://schemas.microsoft.com/office/drawing/2014/main" id="{A4501448-AAB4-4BDF-81E5-BF4BEF2A4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0" name="Group 39">
              <a:extLst>
                <a:ext uri="{FF2B5EF4-FFF2-40B4-BE49-F238E27FC236}">
                  <a16:creationId xmlns:a16="http://schemas.microsoft.com/office/drawing/2014/main" id="{DA5CA3F8-7E28-4253-9221-2849B189136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40769" y="2384401"/>
              <a:ext cx="313009" cy="1032464"/>
              <a:chOff x="2440769" y="2384401"/>
              <a:chExt cx="313009" cy="1032464"/>
            </a:xfrm>
          </p:grpSpPr>
          <p:cxnSp>
            <p:nvCxnSpPr>
              <p:cNvPr id="41" name="Straight Connector 40">
                <a:extLst>
                  <a:ext uri="{FF2B5EF4-FFF2-40B4-BE49-F238E27FC236}">
                    <a16:creationId xmlns:a16="http://schemas.microsoft.com/office/drawing/2014/main" id="{ABAD8F42-57F4-4A12-8B47-E199EA1741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BF509FE-DD9E-4AB3-94EE-468C868875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4" name="Freeform: Shape 43">
            <a:extLst>
              <a:ext uri="{FF2B5EF4-FFF2-40B4-BE49-F238E27FC236}">
                <a16:creationId xmlns:a16="http://schemas.microsoft.com/office/drawing/2014/main" id="{A7F45189-997F-4E6B-800E-D17FF116E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10114077" y="3690094"/>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892991" y="1795123"/>
                </a:lnTo>
                <a:lnTo>
                  <a:pt x="763082" y="1694835"/>
                </a:lnTo>
                <a:cubicBezTo>
                  <a:pt x="-338018" y="799772"/>
                  <a:pt x="-41719" y="62104"/>
                  <a:pt x="379877" y="3722"/>
                </a:cubicBezTo>
                <a:cubicBezTo>
                  <a:pt x="399953" y="942"/>
                  <a:pt x="420313" y="-298"/>
                  <a:pt x="440819" y="59"/>
                </a:cubicBezTo>
                <a:close/>
              </a:path>
            </a:pathLst>
          </a:custGeom>
          <a:solidFill>
            <a:schemeClr val="accent1">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BC214B40-3523-42BE-856A-2B90472652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V="1">
            <a:off x="9049994" y="71786"/>
            <a:ext cx="2287608" cy="3673900"/>
            <a:chOff x="-6080955" y="3437416"/>
            <a:chExt cx="2287608" cy="3673900"/>
          </a:xfrm>
        </p:grpSpPr>
        <p:cxnSp>
          <p:nvCxnSpPr>
            <p:cNvPr id="47" name="Straight Connector 46">
              <a:extLst>
                <a:ext uri="{FF2B5EF4-FFF2-40B4-BE49-F238E27FC236}">
                  <a16:creationId xmlns:a16="http://schemas.microsoft.com/office/drawing/2014/main" id="{5626B876-FE3F-403F-B675-FB9415E00A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937151" y="4754133"/>
              <a:ext cx="0" cy="2357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Freeform: Shape 47">
              <a:extLst>
                <a:ext uri="{FF2B5EF4-FFF2-40B4-BE49-F238E27FC236}">
                  <a16:creationId xmlns:a16="http://schemas.microsoft.com/office/drawing/2014/main" id="{03F8DDE7-4258-4181-9F2B-940B587EE5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5226554" y="3437416"/>
              <a:ext cx="571820" cy="1316717"/>
            </a:xfrm>
            <a:custGeom>
              <a:avLst/>
              <a:gdLst>
                <a:gd name="connsiteX0" fmla="*/ 282417 w 571820"/>
                <a:gd name="connsiteY0" fmla="*/ 1316717 h 1316717"/>
                <a:gd name="connsiteX1" fmla="*/ 285910 w 571820"/>
                <a:gd name="connsiteY1" fmla="*/ 1313542 h 1316717"/>
                <a:gd name="connsiteX2" fmla="*/ 289403 w 571820"/>
                <a:gd name="connsiteY2" fmla="*/ 1316717 h 1316717"/>
                <a:gd name="connsiteX3" fmla="*/ 289403 w 571820"/>
                <a:gd name="connsiteY3" fmla="*/ 1310368 h 1316717"/>
                <a:gd name="connsiteX4" fmla="*/ 309203 w 571820"/>
                <a:gd name="connsiteY4" fmla="*/ 1292372 h 1316717"/>
                <a:gd name="connsiteX5" fmla="*/ 571820 w 571820"/>
                <a:gd name="connsiteY5" fmla="*/ 658358 h 1316717"/>
                <a:gd name="connsiteX6" fmla="*/ 309203 w 571820"/>
                <a:gd name="connsiteY6" fmla="*/ 24345 h 1316717"/>
                <a:gd name="connsiteX7" fmla="*/ 289403 w 571820"/>
                <a:gd name="connsiteY7" fmla="*/ 6349 h 1316717"/>
                <a:gd name="connsiteX8" fmla="*/ 289403 w 571820"/>
                <a:gd name="connsiteY8" fmla="*/ 0 h 1316717"/>
                <a:gd name="connsiteX9" fmla="*/ 285910 w 571820"/>
                <a:gd name="connsiteY9" fmla="*/ 3175 h 1316717"/>
                <a:gd name="connsiteX10" fmla="*/ 282417 w 571820"/>
                <a:gd name="connsiteY10" fmla="*/ 0 h 1316717"/>
                <a:gd name="connsiteX11" fmla="*/ 282417 w 571820"/>
                <a:gd name="connsiteY11" fmla="*/ 6350 h 1316717"/>
                <a:gd name="connsiteX12" fmla="*/ 262617 w 571820"/>
                <a:gd name="connsiteY12" fmla="*/ 24345 h 1316717"/>
                <a:gd name="connsiteX13" fmla="*/ 0 w 571820"/>
                <a:gd name="connsiteY13" fmla="*/ 658359 h 1316717"/>
                <a:gd name="connsiteX14" fmla="*/ 262617 w 571820"/>
                <a:gd name="connsiteY14" fmla="*/ 1292372 h 1316717"/>
                <a:gd name="connsiteX15" fmla="*/ 282417 w 571820"/>
                <a:gd name="connsiteY15" fmla="*/ 1310368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820" h="1316717">
                  <a:moveTo>
                    <a:pt x="282417" y="1316717"/>
                  </a:moveTo>
                  <a:lnTo>
                    <a:pt x="285910" y="1313542"/>
                  </a:lnTo>
                  <a:lnTo>
                    <a:pt x="289403" y="1316717"/>
                  </a:lnTo>
                  <a:lnTo>
                    <a:pt x="289403" y="1310368"/>
                  </a:lnTo>
                  <a:lnTo>
                    <a:pt x="309203" y="1292372"/>
                  </a:lnTo>
                  <a:cubicBezTo>
                    <a:pt x="471461" y="1130114"/>
                    <a:pt x="571820" y="905956"/>
                    <a:pt x="571820" y="658358"/>
                  </a:cubicBezTo>
                  <a:cubicBezTo>
                    <a:pt x="571820" y="410761"/>
                    <a:pt x="471461" y="186603"/>
                    <a:pt x="309203" y="24345"/>
                  </a:cubicBezTo>
                  <a:lnTo>
                    <a:pt x="289403" y="6349"/>
                  </a:lnTo>
                  <a:lnTo>
                    <a:pt x="289403" y="0"/>
                  </a:lnTo>
                  <a:lnTo>
                    <a:pt x="285910" y="3175"/>
                  </a:lnTo>
                  <a:lnTo>
                    <a:pt x="282417" y="0"/>
                  </a:lnTo>
                  <a:lnTo>
                    <a:pt x="282417" y="6350"/>
                  </a:lnTo>
                  <a:lnTo>
                    <a:pt x="262617" y="24345"/>
                  </a:lnTo>
                  <a:cubicBezTo>
                    <a:pt x="100359" y="186604"/>
                    <a:pt x="0" y="410761"/>
                    <a:pt x="0" y="658359"/>
                  </a:cubicBezTo>
                  <a:cubicBezTo>
                    <a:pt x="0" y="905956"/>
                    <a:pt x="100359" y="1130114"/>
                    <a:pt x="262617" y="1292372"/>
                  </a:cubicBezTo>
                  <a:lnTo>
                    <a:pt x="282417" y="1310368"/>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reeform: Shape 48">
              <a:extLst>
                <a:ext uri="{FF2B5EF4-FFF2-40B4-BE49-F238E27FC236}">
                  <a16:creationId xmlns:a16="http://schemas.microsoft.com/office/drawing/2014/main" id="{4EED88FA-E654-453B-92BF-21196E32B4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eeform: Shape 49">
              <a:extLst>
                <a:ext uri="{FF2B5EF4-FFF2-40B4-BE49-F238E27FC236}">
                  <a16:creationId xmlns:a16="http://schemas.microsoft.com/office/drawing/2014/main" id="{7F3C238A-5CF1-4927-B70F-C99112299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Freeform: Shape 50">
              <a:extLst>
                <a:ext uri="{FF2B5EF4-FFF2-40B4-BE49-F238E27FC236}">
                  <a16:creationId xmlns:a16="http://schemas.microsoft.com/office/drawing/2014/main" id="{42EAC2EE-4C33-44A6-A62B-6130E320AF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Freeform: Shape 51">
              <a:extLst>
                <a:ext uri="{FF2B5EF4-FFF2-40B4-BE49-F238E27FC236}">
                  <a16:creationId xmlns:a16="http://schemas.microsoft.com/office/drawing/2014/main" id="{0F2EC395-DF39-4C41-A452-37AF723EA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eeform: Shape 52">
              <a:extLst>
                <a:ext uri="{FF2B5EF4-FFF2-40B4-BE49-F238E27FC236}">
                  <a16:creationId xmlns:a16="http://schemas.microsoft.com/office/drawing/2014/main" id="{2425D947-0068-4059-B9BE-93A3B27CD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Freeform: Shape 53">
              <a:extLst>
                <a:ext uri="{FF2B5EF4-FFF2-40B4-BE49-F238E27FC236}">
                  <a16:creationId xmlns:a16="http://schemas.microsoft.com/office/drawing/2014/main" id="{80F2FE05-A04C-4860-B709-2FCBEAE879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a:extLst>
              <a:ext uri="{FF2B5EF4-FFF2-40B4-BE49-F238E27FC236}">
                <a16:creationId xmlns:a16="http://schemas.microsoft.com/office/drawing/2014/main" id="{BB2018B2-2EBB-44C3-8690-D7BBC68A8563}"/>
              </a:ext>
            </a:extLst>
          </p:cNvPr>
          <p:cNvSpPr>
            <a:spLocks noGrp="1"/>
          </p:cNvSpPr>
          <p:nvPr>
            <p:ph type="title"/>
          </p:nvPr>
        </p:nvSpPr>
        <p:spPr>
          <a:xfrm>
            <a:off x="3882610" y="1011237"/>
            <a:ext cx="4426782" cy="860400"/>
          </a:xfrm>
        </p:spPr>
        <p:txBody>
          <a:bodyPr anchor="b">
            <a:normAutofit/>
          </a:bodyPr>
          <a:lstStyle/>
          <a:p>
            <a:pPr algn="ctr"/>
            <a:r>
              <a:rPr lang="en-US" dirty="0"/>
              <a:t>Teacher feedback</a:t>
            </a:r>
          </a:p>
        </p:txBody>
      </p:sp>
      <p:cxnSp>
        <p:nvCxnSpPr>
          <p:cNvPr id="56" name="Straight Connector 55">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69D14CB3-B46C-4D52-91C7-9020767C01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flipH="1" flipV="1">
            <a:off x="10901022" y="5639014"/>
            <a:ext cx="865742" cy="628383"/>
            <a:chOff x="558167" y="958515"/>
            <a:chExt cx="865742" cy="628383"/>
          </a:xfrm>
          <a:solidFill>
            <a:schemeClr val="accent3"/>
          </a:solidFill>
        </p:grpSpPr>
        <p:sp>
          <p:nvSpPr>
            <p:cNvPr id="59" name="Freeform: Shape 58">
              <a:extLst>
                <a:ext uri="{FF2B5EF4-FFF2-40B4-BE49-F238E27FC236}">
                  <a16:creationId xmlns:a16="http://schemas.microsoft.com/office/drawing/2014/main" id="{3A77D7F4-D3A2-4801-9AC3-6626FDE15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Freeform: Shape 59">
              <a:extLst>
                <a:ext uri="{FF2B5EF4-FFF2-40B4-BE49-F238E27FC236}">
                  <a16:creationId xmlns:a16="http://schemas.microsoft.com/office/drawing/2014/main" id="{1E62BACE-7CE7-442A-BFFB-8BC57C446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62" name="Group 61">
            <a:extLst>
              <a:ext uri="{FF2B5EF4-FFF2-40B4-BE49-F238E27FC236}">
                <a16:creationId xmlns:a16="http://schemas.microsoft.com/office/drawing/2014/main" id="{695E1464-F8FF-467B-BC7A-2DB63FD734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9919495" y="3291143"/>
            <a:ext cx="1785983" cy="2208479"/>
            <a:chOff x="2725201" y="4453039"/>
            <a:chExt cx="1785983" cy="2208479"/>
          </a:xfrm>
        </p:grpSpPr>
        <p:cxnSp>
          <p:nvCxnSpPr>
            <p:cNvPr id="63" name="Straight Connector 62">
              <a:extLst>
                <a:ext uri="{FF2B5EF4-FFF2-40B4-BE49-F238E27FC236}">
                  <a16:creationId xmlns:a16="http://schemas.microsoft.com/office/drawing/2014/main" id="{1D9EF77E-636A-4F91-8AC6-2926F2512C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3618192" y="4453039"/>
              <a:ext cx="0" cy="2208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F9F8CE5-DA1D-4DAF-A044-400C40169D4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738439" y="5243393"/>
              <a:ext cx="1760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Freeform: Shape 64">
              <a:extLst>
                <a:ext uri="{FF2B5EF4-FFF2-40B4-BE49-F238E27FC236}">
                  <a16:creationId xmlns:a16="http://schemas.microsoft.com/office/drawing/2014/main" id="{9C47A2FE-4826-4485-B3C0-56DF9A73A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725201" y="4861779"/>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 name="connsiteX0" fmla="*/ 440819 w 1785983"/>
                <a:gd name="connsiteY0" fmla="*/ 59 h 1849891"/>
                <a:gd name="connsiteX1" fmla="*/ 845918 w 1785983"/>
                <a:gd name="connsiteY1" fmla="*/ 261596 h 1849891"/>
                <a:gd name="connsiteX2" fmla="*/ 892992 w 1785983"/>
                <a:gd name="connsiteY2" fmla="*/ 360758 h 1849891"/>
                <a:gd name="connsiteX3" fmla="*/ 892992 w 1785983"/>
                <a:gd name="connsiteY3" fmla="*/ 365372 h 1849891"/>
                <a:gd name="connsiteX4" fmla="*/ 940065 w 1785983"/>
                <a:gd name="connsiteY4" fmla="*/ 266212 h 1849891"/>
                <a:gd name="connsiteX5" fmla="*/ 1406106 w 1785983"/>
                <a:gd name="connsiteY5" fmla="*/ 8338 h 1849891"/>
                <a:gd name="connsiteX6" fmla="*/ 1022901 w 1785983"/>
                <a:gd name="connsiteY6" fmla="*/ 1699451 h 1849891"/>
                <a:gd name="connsiteX7" fmla="*/ 892991 w 1785983"/>
                <a:gd name="connsiteY7" fmla="*/ 1799739 h 1849891"/>
                <a:gd name="connsiteX8" fmla="*/ 838223 w 1785983"/>
                <a:gd name="connsiteY8" fmla="*/ 1849891 h 1849891"/>
                <a:gd name="connsiteX9" fmla="*/ 763082 w 1785983"/>
                <a:gd name="connsiteY9" fmla="*/ 1694835 h 1849891"/>
                <a:gd name="connsiteX10" fmla="*/ 379877 w 1785983"/>
                <a:gd name="connsiteY10" fmla="*/ 3722 h 1849891"/>
                <a:gd name="connsiteX11" fmla="*/ 440819 w 1785983"/>
                <a:gd name="connsiteY11" fmla="*/ 59 h 1849891"/>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763082 w 1785983"/>
                <a:gd name="connsiteY8" fmla="*/ 1694835 h 1799739"/>
                <a:gd name="connsiteX9" fmla="*/ 379877 w 1785983"/>
                <a:gd name="connsiteY9" fmla="*/ 3722 h 1799739"/>
                <a:gd name="connsiteX10" fmla="*/ 440819 w 1785983"/>
                <a:gd name="connsiteY10"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763082" y="1694835"/>
                  </a:lnTo>
                  <a:cubicBezTo>
                    <a:pt x="-338018" y="799772"/>
                    <a:pt x="-41719" y="62104"/>
                    <a:pt x="379877" y="3722"/>
                  </a:cubicBezTo>
                  <a:cubicBezTo>
                    <a:pt x="399953" y="942"/>
                    <a:pt x="420313" y="-298"/>
                    <a:pt x="440819" y="59"/>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latin typeface="Bell MT" panose="02020503060305020303" pitchFamily="18" charset="0"/>
              </a:endParaRPr>
            </a:p>
          </p:txBody>
        </p:sp>
        <p:sp>
          <p:nvSpPr>
            <p:cNvPr id="66" name="Rectangle 30">
              <a:extLst>
                <a:ext uri="{FF2B5EF4-FFF2-40B4-BE49-F238E27FC236}">
                  <a16:creationId xmlns:a16="http://schemas.microsoft.com/office/drawing/2014/main" id="{A9D0A0EF-4934-4E46-A33A-95E5D932D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124232" y="5447997"/>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30">
              <a:extLst>
                <a:ext uri="{FF2B5EF4-FFF2-40B4-BE49-F238E27FC236}">
                  <a16:creationId xmlns:a16="http://schemas.microsoft.com/office/drawing/2014/main" id="{EA389321-1892-4D9B-9F10-CA83BC15F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315029" y="5983110"/>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D9F93B70-A436-473C-A7CE-540999A596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V="1">
            <a:off x="10854193" y="5280732"/>
            <a:ext cx="864005" cy="1032464"/>
            <a:chOff x="2207971" y="2384401"/>
            <a:chExt cx="864005" cy="1032464"/>
          </a:xfrm>
        </p:grpSpPr>
        <p:sp>
          <p:nvSpPr>
            <p:cNvPr id="70" name="Freeform: Shape 69">
              <a:extLst>
                <a:ext uri="{FF2B5EF4-FFF2-40B4-BE49-F238E27FC236}">
                  <a16:creationId xmlns:a16="http://schemas.microsoft.com/office/drawing/2014/main" id="{C78ABD64-1B50-4D55-BC1F-146CC4D6E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 name="Freeform: Shape 70">
              <a:extLst>
                <a:ext uri="{FF2B5EF4-FFF2-40B4-BE49-F238E27FC236}">
                  <a16:creationId xmlns:a16="http://schemas.microsoft.com/office/drawing/2014/main" id="{57FC7EAA-9D36-4047-8A25-796E944D1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2" name="Group 71">
              <a:extLst>
                <a:ext uri="{FF2B5EF4-FFF2-40B4-BE49-F238E27FC236}">
                  <a16:creationId xmlns:a16="http://schemas.microsoft.com/office/drawing/2014/main" id="{0C72E6B1-2CDE-4B76-BB57-54923A35BC5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40769" y="2384401"/>
              <a:ext cx="313009" cy="1032464"/>
              <a:chOff x="2440769" y="2384401"/>
              <a:chExt cx="313009" cy="1032464"/>
            </a:xfrm>
          </p:grpSpPr>
          <p:cxnSp>
            <p:nvCxnSpPr>
              <p:cNvPr id="73" name="Straight Connector 72">
                <a:extLst>
                  <a:ext uri="{FF2B5EF4-FFF2-40B4-BE49-F238E27FC236}">
                    <a16:creationId xmlns:a16="http://schemas.microsoft.com/office/drawing/2014/main" id="{0A618DA4-FD3B-435B-9077-6643BD6C93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579CD8F-9756-4DC0-A735-0CA77A873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3" name="Picture 2" descr="A qr code on a blue background&#10;&#10;AI-generated content may be incorrect.">
            <a:extLst>
              <a:ext uri="{FF2B5EF4-FFF2-40B4-BE49-F238E27FC236}">
                <a16:creationId xmlns:a16="http://schemas.microsoft.com/office/drawing/2014/main" id="{2EB06B10-CE8D-FF4C-39AE-573D11ED2C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2084726"/>
            <a:ext cx="4191000" cy="4191000"/>
          </a:xfrm>
          <a:prstGeom prst="rect">
            <a:avLst/>
          </a:prstGeom>
          <a:noFill/>
          <a:ln>
            <a:noFill/>
          </a:ln>
        </p:spPr>
      </p:pic>
    </p:spTree>
    <p:extLst>
      <p:ext uri="{BB962C8B-B14F-4D97-AF65-F5344CB8AC3E}">
        <p14:creationId xmlns:p14="http://schemas.microsoft.com/office/powerpoint/2010/main" val="4162341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C7A316-C1C3-448B-B750-7BB92A148217}"/>
              </a:ext>
            </a:extLst>
          </p:cNvPr>
          <p:cNvSpPr>
            <a:spLocks noGrp="1"/>
          </p:cNvSpPr>
          <p:nvPr>
            <p:ph type="title"/>
          </p:nvPr>
        </p:nvSpPr>
        <p:spPr>
          <a:xfrm>
            <a:off x="1078100" y="542671"/>
            <a:ext cx="10026650" cy="1124202"/>
          </a:xfrm>
        </p:spPr>
        <p:txBody>
          <a:bodyPr wrap="square" anchor="ctr">
            <a:normAutofit fontScale="90000"/>
          </a:bodyPr>
          <a:lstStyle/>
          <a:p>
            <a:pPr algn="ctr"/>
            <a:r>
              <a:rPr lang="en-US" sz="5300" b="1" dirty="0"/>
              <a:t>Welcome</a:t>
            </a:r>
            <a:br>
              <a:rPr lang="en-US" dirty="0"/>
            </a:br>
            <a:br>
              <a:rPr lang="en-US" dirty="0"/>
            </a:br>
            <a:r>
              <a:rPr lang="en-US" sz="2000" dirty="0"/>
              <a:t>Which type of movie do you prefer?</a:t>
            </a:r>
          </a:p>
        </p:txBody>
      </p:sp>
      <p:sp useBgFill="1">
        <p:nvSpPr>
          <p:cNvPr id="11" name="Rectangle 10">
            <a:extLst>
              <a:ext uri="{FF2B5EF4-FFF2-40B4-BE49-F238E27FC236}">
                <a16:creationId xmlns:a16="http://schemas.microsoft.com/office/drawing/2014/main" id="{F883A8D1-ED1B-47A1-AA44-289C080ED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2664"/>
            <a:ext cx="12192000" cy="4605336"/>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graphicFrame>
        <p:nvGraphicFramePr>
          <p:cNvPr id="5" name="Content Placeholder 2">
            <a:extLst>
              <a:ext uri="{FF2B5EF4-FFF2-40B4-BE49-F238E27FC236}">
                <a16:creationId xmlns:a16="http://schemas.microsoft.com/office/drawing/2014/main" id="{FF697D84-F66A-404C-96C0-3094789F25A9}"/>
              </a:ext>
            </a:extLst>
          </p:cNvPr>
          <p:cNvGraphicFramePr>
            <a:graphicFrameLocks noGrp="1"/>
          </p:cNvGraphicFramePr>
          <p:nvPr>
            <p:ph idx="1"/>
            <p:extLst>
              <p:ext uri="{D42A27DB-BD31-4B8C-83A1-F6EECF244321}">
                <p14:modId xmlns:p14="http://schemas.microsoft.com/office/powerpoint/2010/main" val="4176945707"/>
              </p:ext>
            </p:extLst>
          </p:nvPr>
        </p:nvGraphicFramePr>
        <p:xfrm>
          <a:off x="541338" y="2843212"/>
          <a:ext cx="11109674" cy="34721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945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85C0CA-4586-4A88-8553-C1516AC37EE5}"/>
              </a:ext>
            </a:extLst>
          </p:cNvPr>
          <p:cNvSpPr>
            <a:spLocks noGrp="1"/>
          </p:cNvSpPr>
          <p:nvPr>
            <p:ph type="title"/>
          </p:nvPr>
        </p:nvSpPr>
        <p:spPr>
          <a:xfrm>
            <a:off x="541338" y="1079500"/>
            <a:ext cx="3322637" cy="4689475"/>
          </a:xfrm>
        </p:spPr>
        <p:txBody>
          <a:bodyPr anchor="ctr">
            <a:normAutofit/>
          </a:bodyPr>
          <a:lstStyle/>
          <a:p>
            <a:pPr algn="ctr"/>
            <a:r>
              <a:rPr lang="en-US" dirty="0"/>
              <a:t>Objectives</a:t>
            </a:r>
            <a:endParaRPr lang="en-US"/>
          </a:p>
        </p:txBody>
      </p:sp>
      <p:sp>
        <p:nvSpPr>
          <p:cNvPr id="11" name="Rectangle 10">
            <a:extLst>
              <a:ext uri="{FF2B5EF4-FFF2-40B4-BE49-F238E27FC236}">
                <a16:creationId xmlns:a16="http://schemas.microsoft.com/office/drawing/2014/main" id="{8576A6EA-4B09-480F-BB03-96160272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5950" y="-1"/>
            <a:ext cx="7766050" cy="6857993"/>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88B94797-D4D5-4494-8818-390CC77EE5FA}"/>
              </a:ext>
            </a:extLst>
          </p:cNvPr>
          <p:cNvGraphicFramePr>
            <a:graphicFrameLocks noGrp="1"/>
          </p:cNvGraphicFramePr>
          <p:nvPr>
            <p:ph idx="1"/>
            <p:extLst>
              <p:ext uri="{D42A27DB-BD31-4B8C-83A1-F6EECF244321}">
                <p14:modId xmlns:p14="http://schemas.microsoft.com/office/powerpoint/2010/main" val="3219330082"/>
              </p:ext>
            </p:extLst>
          </p:nvPr>
        </p:nvGraphicFramePr>
        <p:xfrm>
          <a:off x="4981575" y="540000"/>
          <a:ext cx="6669431" cy="577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6548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7" name="Straight Connector 9">
            <a:extLst>
              <a:ext uri="{FF2B5EF4-FFF2-40B4-BE49-F238E27FC236}">
                <a16:creationId xmlns:a16="http://schemas.microsoft.com/office/drawing/2014/main" id="{701C0CAB-6A03-4C6A-9FAA-219847753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11">
            <a:extLst>
              <a:ext uri="{FF2B5EF4-FFF2-40B4-BE49-F238E27FC236}">
                <a16:creationId xmlns:a16="http://schemas.microsoft.com/office/drawing/2014/main" id="{F982E0B2-AA9C-441C-A08E-A9DF9CF12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8046" y="4869342"/>
            <a:ext cx="1623711" cy="630920"/>
            <a:chOff x="9588346" y="4824892"/>
            <a:chExt cx="1623711" cy="630920"/>
          </a:xfrm>
        </p:grpSpPr>
        <p:sp>
          <p:nvSpPr>
            <p:cNvPr id="13" name="Freeform: Shape 12">
              <a:extLst>
                <a:ext uri="{FF2B5EF4-FFF2-40B4-BE49-F238E27FC236}">
                  <a16:creationId xmlns:a16="http://schemas.microsoft.com/office/drawing/2014/main" id="{A4A2E074-C10D-4C57-AB72-B631E4D7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B037EB3-1772-4BA8-A95A-E5DBDFEA32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10112436" y="4359902"/>
              <a:ext cx="571820" cy="1620000"/>
              <a:chOff x="8482785" y="4330454"/>
              <a:chExt cx="571820" cy="1620000"/>
            </a:xfrm>
          </p:grpSpPr>
          <p:sp>
            <p:nvSpPr>
              <p:cNvPr id="15" name="Freeform: Shape 14">
                <a:extLst>
                  <a:ext uri="{FF2B5EF4-FFF2-40B4-BE49-F238E27FC236}">
                    <a16:creationId xmlns:a16="http://schemas.microsoft.com/office/drawing/2014/main" id="{A1F47AC1-63D0-47F3-9728-1A0A05434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a:extLst>
                  <a:ext uri="{FF2B5EF4-FFF2-40B4-BE49-F238E27FC236}">
                    <a16:creationId xmlns:a16="http://schemas.microsoft.com/office/drawing/2014/main" id="{803A57D6-0C36-4560-A08A-16768551EF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9" name="Rectangle 17">
            <a:extLst>
              <a:ext uri="{FF2B5EF4-FFF2-40B4-BE49-F238E27FC236}">
                <a16:creationId xmlns:a16="http://schemas.microsoft.com/office/drawing/2014/main" id="{CA5B2A81-2C8E-4963-AFD4-E539D168B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5CFE23-DA3B-4160-991F-F84567F9C4AB}"/>
              </a:ext>
            </a:extLst>
          </p:cNvPr>
          <p:cNvSpPr>
            <a:spLocks noGrp="1"/>
          </p:cNvSpPr>
          <p:nvPr>
            <p:ph type="title"/>
          </p:nvPr>
        </p:nvSpPr>
        <p:spPr>
          <a:xfrm>
            <a:off x="1084235" y="1007734"/>
            <a:ext cx="10023531" cy="430887"/>
          </a:xfrm>
        </p:spPr>
        <p:txBody>
          <a:bodyPr vert="horz" lIns="0" tIns="0" rIns="0" bIns="0" rtlCol="0" anchor="b" anchorCtr="0">
            <a:normAutofit/>
          </a:bodyPr>
          <a:lstStyle/>
          <a:p>
            <a:pPr algn="ctr"/>
            <a:r>
              <a:rPr lang="en-US" dirty="0"/>
              <a:t>Who is </a:t>
            </a:r>
            <a:r>
              <a:rPr lang="en-US"/>
              <a:t>jeanne</a:t>
            </a:r>
            <a:r>
              <a:rPr lang="en-US" dirty="0"/>
              <a:t> </a:t>
            </a:r>
            <a:r>
              <a:rPr lang="en-US"/>
              <a:t>manford</a:t>
            </a:r>
            <a:r>
              <a:rPr lang="en-US" dirty="0"/>
              <a:t>?</a:t>
            </a:r>
            <a:endParaRPr lang="en-US"/>
          </a:p>
        </p:txBody>
      </p:sp>
      <p:cxnSp>
        <p:nvCxnSpPr>
          <p:cNvPr id="11" name="Straight Connector 19">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1911592"/>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5">
            <a:hlinkClick r:id="" action="ppaction://media"/>
            <a:extLst>
              <a:ext uri="{FF2B5EF4-FFF2-40B4-BE49-F238E27FC236}">
                <a16:creationId xmlns:a16="http://schemas.microsoft.com/office/drawing/2014/main" id="{5403ED83-5D07-4260-BF9C-08944E9FEB74}"/>
              </a:ext>
            </a:extLst>
          </p:cNvPr>
          <p:cNvPicPr>
            <a:picLocks noRot="1" noChangeAspect="1"/>
          </p:cNvPicPr>
          <p:nvPr>
            <a:videoFile r:link="rId1"/>
          </p:nvPr>
        </p:nvPicPr>
        <p:blipFill>
          <a:blip r:embed="rId4"/>
          <a:stretch>
            <a:fillRect/>
          </a:stretch>
        </p:blipFill>
        <p:spPr>
          <a:xfrm>
            <a:off x="1748366" y="2024064"/>
            <a:ext cx="9037371" cy="4495005"/>
          </a:xfrm>
          <a:prstGeom prst="rect">
            <a:avLst/>
          </a:prstGeom>
        </p:spPr>
      </p:pic>
    </p:spTree>
    <p:extLst>
      <p:ext uri="{BB962C8B-B14F-4D97-AF65-F5344CB8AC3E}">
        <p14:creationId xmlns:p14="http://schemas.microsoft.com/office/powerpoint/2010/main" val="3389722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701C0CAB-6A03-4C6A-9FAA-2198477536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F982E0B2-AA9C-441C-A08E-A9DF9CF121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8046" y="4869342"/>
            <a:ext cx="1623711" cy="630920"/>
            <a:chOff x="9588346" y="4824892"/>
            <a:chExt cx="1623711" cy="630920"/>
          </a:xfrm>
        </p:grpSpPr>
        <p:sp>
          <p:nvSpPr>
            <p:cNvPr id="36" name="Freeform: Shape 35">
              <a:extLst>
                <a:ext uri="{FF2B5EF4-FFF2-40B4-BE49-F238E27FC236}">
                  <a16:creationId xmlns:a16="http://schemas.microsoft.com/office/drawing/2014/main" id="{A4A2E074-C10D-4C57-AB72-B631E4D7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0B037EB3-1772-4BA8-A95A-E5DBDFEA32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flipH="1">
              <a:off x="10112436" y="4359902"/>
              <a:ext cx="571820" cy="1620000"/>
              <a:chOff x="8482785" y="4330454"/>
              <a:chExt cx="571820" cy="1620000"/>
            </a:xfrm>
          </p:grpSpPr>
          <p:sp>
            <p:nvSpPr>
              <p:cNvPr id="38" name="Freeform: Shape 37">
                <a:extLst>
                  <a:ext uri="{FF2B5EF4-FFF2-40B4-BE49-F238E27FC236}">
                    <a16:creationId xmlns:a16="http://schemas.microsoft.com/office/drawing/2014/main" id="{A1F47AC1-63D0-47F3-9728-1A0A05434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9" name="Straight Connector 38">
                <a:extLst>
                  <a:ext uri="{FF2B5EF4-FFF2-40B4-BE49-F238E27FC236}">
                    <a16:creationId xmlns:a16="http://schemas.microsoft.com/office/drawing/2014/main" id="{803A57D6-0C36-4560-A08A-16768551EF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useBgFill="1">
        <p:nvSpPr>
          <p:cNvPr id="41" name="Rectangle 40">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5A3B15-E6CC-48A5-BB4D-AB398EA0BF76}"/>
              </a:ext>
            </a:extLst>
          </p:cNvPr>
          <p:cNvSpPr>
            <a:spLocks noGrp="1"/>
          </p:cNvSpPr>
          <p:nvPr>
            <p:ph type="title"/>
          </p:nvPr>
        </p:nvSpPr>
        <p:spPr>
          <a:xfrm>
            <a:off x="1079510" y="4602162"/>
            <a:ext cx="4457690" cy="1720850"/>
          </a:xfrm>
        </p:spPr>
        <p:txBody>
          <a:bodyPr vert="horz" lIns="0" tIns="0" rIns="0" bIns="0" rtlCol="0" anchor="ctr" anchorCtr="0">
            <a:normAutofit/>
          </a:bodyPr>
          <a:lstStyle/>
          <a:p>
            <a:pPr algn="ctr"/>
            <a:r>
              <a:rPr lang="en-US" dirty="0"/>
              <a:t>Jeanne's life</a:t>
            </a:r>
            <a:endParaRPr lang="en-US"/>
          </a:p>
        </p:txBody>
      </p:sp>
      <p:cxnSp>
        <p:nvCxnSpPr>
          <p:cNvPr id="43" name="Straight Connector 42">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546258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Content Placeholder 2">
            <a:extLst>
              <a:ext uri="{FF2B5EF4-FFF2-40B4-BE49-F238E27FC236}">
                <a16:creationId xmlns:a16="http://schemas.microsoft.com/office/drawing/2014/main" id="{4BFD5FEF-CBEB-4CA6-AC29-A297453FFC67}"/>
              </a:ext>
            </a:extLst>
          </p:cNvPr>
          <p:cNvGraphicFramePr>
            <a:graphicFrameLocks noGrp="1"/>
          </p:cNvGraphicFramePr>
          <p:nvPr>
            <p:ph idx="1"/>
            <p:extLst>
              <p:ext uri="{D42A27DB-BD31-4B8C-83A1-F6EECF244321}">
                <p14:modId xmlns:p14="http://schemas.microsoft.com/office/powerpoint/2010/main" val="2241510717"/>
              </p:ext>
            </p:extLst>
          </p:nvPr>
        </p:nvGraphicFramePr>
        <p:xfrm>
          <a:off x="5273674" y="531814"/>
          <a:ext cx="6698800" cy="6033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9122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FA6F9C-0169-4B8D-9594-13789B22C8A8}"/>
              </a:ext>
            </a:extLst>
          </p:cNvPr>
          <p:cNvSpPr>
            <a:spLocks noGrp="1"/>
          </p:cNvSpPr>
          <p:nvPr>
            <p:ph type="title"/>
          </p:nvPr>
        </p:nvSpPr>
        <p:spPr>
          <a:xfrm>
            <a:off x="1080000" y="540000"/>
            <a:ext cx="6120000" cy="1331637"/>
          </a:xfrm>
        </p:spPr>
        <p:txBody>
          <a:bodyPr anchor="b">
            <a:normAutofit/>
          </a:bodyPr>
          <a:lstStyle/>
          <a:p>
            <a:pPr algn="ctr"/>
            <a:r>
              <a:rPr lang="en-US" dirty="0"/>
              <a:t>Morty</a:t>
            </a:r>
            <a:endParaRPr lang="en-US"/>
          </a:p>
        </p:txBody>
      </p:sp>
      <p:cxnSp>
        <p:nvCxnSpPr>
          <p:cNvPr id="19" name="Straight Connector 18">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0000"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7FB4FAB-3663-4875-AD6B-6FB2DACD52CE}"/>
              </a:ext>
            </a:extLst>
          </p:cNvPr>
          <p:cNvSpPr>
            <a:spLocks noGrp="1"/>
          </p:cNvSpPr>
          <p:nvPr>
            <p:ph idx="1"/>
          </p:nvPr>
        </p:nvSpPr>
        <p:spPr>
          <a:xfrm>
            <a:off x="671786" y="2378077"/>
            <a:ext cx="7264399" cy="4370612"/>
          </a:xfrm>
        </p:spPr>
        <p:txBody>
          <a:bodyPr vert="horz" lIns="0" tIns="0" rIns="0" bIns="0" rtlCol="0" anchor="t" anchorCtr="0">
            <a:noAutofit/>
          </a:bodyPr>
          <a:lstStyle/>
          <a:p>
            <a:pPr marL="359410" indent="-359410">
              <a:lnSpc>
                <a:spcPct val="115000"/>
              </a:lnSpc>
            </a:pPr>
            <a:r>
              <a:rPr lang="en-US" sz="1800">
                <a:solidFill>
                  <a:srgbClr val="FFFFFF"/>
                </a:solidFill>
              </a:rPr>
              <a:t>Jeanne's son Morty came out to his parents as gay when he was 15 years old. </a:t>
            </a:r>
          </a:p>
          <a:p>
            <a:pPr marL="359410" indent="-359410">
              <a:lnSpc>
                <a:spcPct val="115000"/>
              </a:lnSpc>
              <a:buClr>
                <a:srgbClr val="EF8C6A"/>
              </a:buClr>
            </a:pPr>
            <a:endParaRPr lang="en-US" sz="1800" dirty="0"/>
          </a:p>
          <a:p>
            <a:pPr marL="359410" indent="-359410">
              <a:lnSpc>
                <a:spcPct val="115000"/>
              </a:lnSpc>
              <a:buClr>
                <a:srgbClr val="EF8C6A"/>
              </a:buClr>
            </a:pPr>
            <a:r>
              <a:rPr lang="en-US" sz="1800">
                <a:solidFill>
                  <a:srgbClr val="FFFFFF"/>
                </a:solidFill>
              </a:rPr>
              <a:t>In 1972 Morty was brutally beaten for distributing pro-gay flyers at a New York gala.  </a:t>
            </a:r>
          </a:p>
          <a:p>
            <a:pPr marL="359410" indent="-359410">
              <a:lnSpc>
                <a:spcPct val="115000"/>
              </a:lnSpc>
              <a:buClr>
                <a:srgbClr val="EF8C6A"/>
              </a:buClr>
            </a:pPr>
            <a:endParaRPr lang="en-US" sz="1800" dirty="0"/>
          </a:p>
          <a:p>
            <a:pPr marL="359410" indent="-359410">
              <a:lnSpc>
                <a:spcPct val="115000"/>
              </a:lnSpc>
              <a:buClr>
                <a:srgbClr val="EF8C6A"/>
              </a:buClr>
            </a:pPr>
            <a:r>
              <a:rPr lang="en-US" sz="1800">
                <a:solidFill>
                  <a:srgbClr val="FFFFFF"/>
                </a:solidFill>
              </a:rPr>
              <a:t>Jeanne wrote a letter to the New York Post and gave radio and television interviews in several cities defending her son.  </a:t>
            </a:r>
          </a:p>
          <a:p>
            <a:pPr marL="359410" indent="-359410">
              <a:lnSpc>
                <a:spcPct val="115000"/>
              </a:lnSpc>
              <a:buClr>
                <a:srgbClr val="EF8C6A"/>
              </a:buClr>
            </a:pPr>
            <a:endParaRPr lang="en-US" sz="1800" dirty="0"/>
          </a:p>
          <a:p>
            <a:pPr marL="359410" indent="-359410">
              <a:lnSpc>
                <a:spcPct val="115000"/>
              </a:lnSpc>
              <a:buClr>
                <a:srgbClr val="EF8C6A"/>
              </a:buClr>
            </a:pPr>
            <a:r>
              <a:rPr lang="en-US" sz="1800">
                <a:solidFill>
                  <a:srgbClr val="FFFFFF"/>
                </a:solidFill>
              </a:rPr>
              <a:t>Jeanne marched with Morty at the Christopher Street Liberation Day March.  </a:t>
            </a:r>
          </a:p>
          <a:p>
            <a:pPr marL="0" indent="0">
              <a:lnSpc>
                <a:spcPct val="115000"/>
              </a:lnSpc>
              <a:buClr>
                <a:srgbClr val="EF8C6A"/>
              </a:buClr>
              <a:buNone/>
            </a:pPr>
            <a:endParaRPr lang="en-US" sz="1800" dirty="0"/>
          </a:p>
        </p:txBody>
      </p:sp>
      <p:pic>
        <p:nvPicPr>
          <p:cNvPr id="4" name="Picture 4" descr="A picture containing text, person, holding, sign&#10;&#10;Description automatically generated">
            <a:extLst>
              <a:ext uri="{FF2B5EF4-FFF2-40B4-BE49-F238E27FC236}">
                <a16:creationId xmlns:a16="http://schemas.microsoft.com/office/drawing/2014/main" id="{1E96318B-1A8C-4CB7-A901-F8C4B7349982}"/>
              </a:ext>
            </a:extLst>
          </p:cNvPr>
          <p:cNvPicPr>
            <a:picLocks noChangeAspect="1"/>
          </p:cNvPicPr>
          <p:nvPr/>
        </p:nvPicPr>
        <p:blipFill rotWithShape="1">
          <a:blip r:embed="rId2"/>
          <a:srcRect l="12213" r="3635"/>
          <a:stretch/>
        </p:blipFill>
        <p:spPr>
          <a:xfrm>
            <a:off x="9194961" y="540000"/>
            <a:ext cx="1590640" cy="2754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5" descr="Text&#10;&#10;Description automatically generated">
            <a:extLst>
              <a:ext uri="{FF2B5EF4-FFF2-40B4-BE49-F238E27FC236}">
                <a16:creationId xmlns:a16="http://schemas.microsoft.com/office/drawing/2014/main" id="{660DDA97-909D-4A93-BF85-B018C254C665}"/>
              </a:ext>
            </a:extLst>
          </p:cNvPr>
          <p:cNvPicPr>
            <a:picLocks noChangeAspect="1"/>
          </p:cNvPicPr>
          <p:nvPr/>
        </p:nvPicPr>
        <p:blipFill rotWithShape="1">
          <a:blip r:embed="rId3"/>
          <a:srcRect r="21787" b="-1"/>
          <a:stretch/>
        </p:blipFill>
        <p:spPr>
          <a:xfrm>
            <a:off x="8400639" y="3564000"/>
            <a:ext cx="3179284" cy="2754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02778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ADD72DC-CC5F-44D6-97D3-79407D4FF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flipH="1" flipV="1">
            <a:off x="1058433" y="184491"/>
            <a:ext cx="2287608" cy="3232926"/>
          </a:xfrm>
          <a:custGeom>
            <a:avLst/>
            <a:gdLst>
              <a:gd name="connsiteX0" fmla="*/ 1143804 w 2287608"/>
              <a:gd name="connsiteY0" fmla="*/ 1916209 h 3232926"/>
              <a:gd name="connsiteX1" fmla="*/ 1140311 w 2287608"/>
              <a:gd name="connsiteY1" fmla="*/ 1919384 h 3232926"/>
              <a:gd name="connsiteX2" fmla="*/ 1136818 w 2287608"/>
              <a:gd name="connsiteY2" fmla="*/ 1916209 h 3232926"/>
              <a:gd name="connsiteX3" fmla="*/ 1136818 w 2287608"/>
              <a:gd name="connsiteY3" fmla="*/ 1922559 h 3232926"/>
              <a:gd name="connsiteX4" fmla="*/ 1117018 w 2287608"/>
              <a:gd name="connsiteY4" fmla="*/ 1940554 h 3232926"/>
              <a:gd name="connsiteX5" fmla="*/ 854401 w 2287608"/>
              <a:gd name="connsiteY5" fmla="*/ 2574568 h 3232926"/>
              <a:gd name="connsiteX6" fmla="*/ 1117018 w 2287608"/>
              <a:gd name="connsiteY6" fmla="*/ 3208581 h 3232926"/>
              <a:gd name="connsiteX7" fmla="*/ 1136818 w 2287608"/>
              <a:gd name="connsiteY7" fmla="*/ 3226577 h 3232926"/>
              <a:gd name="connsiteX8" fmla="*/ 1136818 w 2287608"/>
              <a:gd name="connsiteY8" fmla="*/ 3232926 h 3232926"/>
              <a:gd name="connsiteX9" fmla="*/ 1140311 w 2287608"/>
              <a:gd name="connsiteY9" fmla="*/ 3229751 h 3232926"/>
              <a:gd name="connsiteX10" fmla="*/ 1143804 w 2287608"/>
              <a:gd name="connsiteY10" fmla="*/ 3232926 h 3232926"/>
              <a:gd name="connsiteX11" fmla="*/ 1143804 w 2287608"/>
              <a:gd name="connsiteY11" fmla="*/ 3226577 h 3232926"/>
              <a:gd name="connsiteX12" fmla="*/ 1163604 w 2287608"/>
              <a:gd name="connsiteY12" fmla="*/ 3208581 h 3232926"/>
              <a:gd name="connsiteX13" fmla="*/ 1426221 w 2287608"/>
              <a:gd name="connsiteY13" fmla="*/ 2574567 h 3232926"/>
              <a:gd name="connsiteX14" fmla="*/ 1163604 w 2287608"/>
              <a:gd name="connsiteY14" fmla="*/ 1940554 h 3232926"/>
              <a:gd name="connsiteX15" fmla="*/ 1143804 w 2287608"/>
              <a:gd name="connsiteY15" fmla="*/ 1922558 h 3232926"/>
              <a:gd name="connsiteX16" fmla="*/ 1140312 w 2287608"/>
              <a:gd name="connsiteY16" fmla="*/ 1494239 h 3232926"/>
              <a:gd name="connsiteX17" fmla="*/ 1134813 w 2287608"/>
              <a:gd name="connsiteY17" fmla="*/ 1497413 h 3232926"/>
              <a:gd name="connsiteX18" fmla="*/ 1109328 w 2287608"/>
              <a:gd name="connsiteY18" fmla="*/ 1489264 h 3232926"/>
              <a:gd name="connsiteX19" fmla="*/ 428947 w 2287608"/>
              <a:gd name="connsiteY19" fmla="*/ 1578838 h 3232926"/>
              <a:gd name="connsiteX20" fmla="*/ 11185 w 2287608"/>
              <a:gd name="connsiteY20" fmla="*/ 2123278 h 3232926"/>
              <a:gd name="connsiteX21" fmla="*/ 5499 w 2287608"/>
              <a:gd name="connsiteY21" fmla="*/ 2149423 h 3232926"/>
              <a:gd name="connsiteX22" fmla="*/ 0 w 2287608"/>
              <a:gd name="connsiteY22" fmla="*/ 2152597 h 3232926"/>
              <a:gd name="connsiteX23" fmla="*/ 4497 w 2287608"/>
              <a:gd name="connsiteY23" fmla="*/ 2154035 h 3232926"/>
              <a:gd name="connsiteX24" fmla="*/ 3493 w 2287608"/>
              <a:gd name="connsiteY24" fmla="*/ 2158648 h 3232926"/>
              <a:gd name="connsiteX25" fmla="*/ 8992 w 2287608"/>
              <a:gd name="connsiteY25" fmla="*/ 2155473 h 3232926"/>
              <a:gd name="connsiteX26" fmla="*/ 34477 w 2287608"/>
              <a:gd name="connsiteY26" fmla="*/ 2163622 h 3232926"/>
              <a:gd name="connsiteX27" fmla="*/ 290620 w 2287608"/>
              <a:gd name="connsiteY27" fmla="*/ 2194022 h 3232926"/>
              <a:gd name="connsiteX28" fmla="*/ 714858 w 2287608"/>
              <a:gd name="connsiteY28" fmla="*/ 2074049 h 3232926"/>
              <a:gd name="connsiteX29" fmla="*/ 1132621 w 2287608"/>
              <a:gd name="connsiteY29" fmla="*/ 1529609 h 3232926"/>
              <a:gd name="connsiteX30" fmla="*/ 1138305 w 2287608"/>
              <a:gd name="connsiteY30" fmla="*/ 1503464 h 3232926"/>
              <a:gd name="connsiteX31" fmla="*/ 1143804 w 2287608"/>
              <a:gd name="connsiteY31" fmla="*/ 1500289 h 3232926"/>
              <a:gd name="connsiteX32" fmla="*/ 1139308 w 2287608"/>
              <a:gd name="connsiteY32" fmla="*/ 1498852 h 3232926"/>
              <a:gd name="connsiteX33" fmla="*/ 2069415 w 2287608"/>
              <a:gd name="connsiteY33" fmla="*/ 1747063 h 3232926"/>
              <a:gd name="connsiteX34" fmla="*/ 1858661 w 2287608"/>
              <a:gd name="connsiteY34" fmla="*/ 1578837 h 3232926"/>
              <a:gd name="connsiteX35" fmla="*/ 1178281 w 2287608"/>
              <a:gd name="connsiteY35" fmla="*/ 1489263 h 3232926"/>
              <a:gd name="connsiteX36" fmla="*/ 1152796 w 2287608"/>
              <a:gd name="connsiteY36" fmla="*/ 1497412 h 3232926"/>
              <a:gd name="connsiteX37" fmla="*/ 1147297 w 2287608"/>
              <a:gd name="connsiteY37" fmla="*/ 1494238 h 3232926"/>
              <a:gd name="connsiteX38" fmla="*/ 1148300 w 2287608"/>
              <a:gd name="connsiteY38" fmla="*/ 1498851 h 3232926"/>
              <a:gd name="connsiteX39" fmla="*/ 1143804 w 2287608"/>
              <a:gd name="connsiteY39" fmla="*/ 1500288 h 3232926"/>
              <a:gd name="connsiteX40" fmla="*/ 1149304 w 2287608"/>
              <a:gd name="connsiteY40" fmla="*/ 1503463 h 3232926"/>
              <a:gd name="connsiteX41" fmla="*/ 1154988 w 2287608"/>
              <a:gd name="connsiteY41" fmla="*/ 1529608 h 3232926"/>
              <a:gd name="connsiteX42" fmla="*/ 1572751 w 2287608"/>
              <a:gd name="connsiteY42" fmla="*/ 2074048 h 3232926"/>
              <a:gd name="connsiteX43" fmla="*/ 1996989 w 2287608"/>
              <a:gd name="connsiteY43" fmla="*/ 2194021 h 3232926"/>
              <a:gd name="connsiteX44" fmla="*/ 2253131 w 2287608"/>
              <a:gd name="connsiteY44" fmla="*/ 2163621 h 3232926"/>
              <a:gd name="connsiteX45" fmla="*/ 2278616 w 2287608"/>
              <a:gd name="connsiteY45" fmla="*/ 2155472 h 3232926"/>
              <a:gd name="connsiteX46" fmla="*/ 2284115 w 2287608"/>
              <a:gd name="connsiteY46" fmla="*/ 2158647 h 3232926"/>
              <a:gd name="connsiteX47" fmla="*/ 2283112 w 2287608"/>
              <a:gd name="connsiteY47" fmla="*/ 2154034 h 3232926"/>
              <a:gd name="connsiteX48" fmla="*/ 2287608 w 2287608"/>
              <a:gd name="connsiteY48" fmla="*/ 2152596 h 3232926"/>
              <a:gd name="connsiteX49" fmla="*/ 2282109 w 2287608"/>
              <a:gd name="connsiteY49" fmla="*/ 2149422 h 3232926"/>
              <a:gd name="connsiteX50" fmla="*/ 2276424 w 2287608"/>
              <a:gd name="connsiteY50" fmla="*/ 2123277 h 3232926"/>
              <a:gd name="connsiteX51" fmla="*/ 2069415 w 2287608"/>
              <a:gd name="connsiteY51" fmla="*/ 1747063 h 3232926"/>
              <a:gd name="connsiteX52" fmla="*/ 1140311 w 2287608"/>
              <a:gd name="connsiteY52" fmla="*/ 779689 h 3232926"/>
              <a:gd name="connsiteX53" fmla="*/ 1134812 w 2287608"/>
              <a:gd name="connsiteY53" fmla="*/ 782863 h 3232926"/>
              <a:gd name="connsiteX54" fmla="*/ 1109328 w 2287608"/>
              <a:gd name="connsiteY54" fmla="*/ 774714 h 3232926"/>
              <a:gd name="connsiteX55" fmla="*/ 428947 w 2287608"/>
              <a:gd name="connsiteY55" fmla="*/ 864288 h 3232926"/>
              <a:gd name="connsiteX56" fmla="*/ 11185 w 2287608"/>
              <a:gd name="connsiteY56" fmla="*/ 1408728 h 3232926"/>
              <a:gd name="connsiteX57" fmla="*/ 5499 w 2287608"/>
              <a:gd name="connsiteY57" fmla="*/ 1434873 h 3232926"/>
              <a:gd name="connsiteX58" fmla="*/ 0 w 2287608"/>
              <a:gd name="connsiteY58" fmla="*/ 1438047 h 3232926"/>
              <a:gd name="connsiteX59" fmla="*/ 4497 w 2287608"/>
              <a:gd name="connsiteY59" fmla="*/ 1439485 h 3232926"/>
              <a:gd name="connsiteX60" fmla="*/ 3493 w 2287608"/>
              <a:gd name="connsiteY60" fmla="*/ 1444098 h 3232926"/>
              <a:gd name="connsiteX61" fmla="*/ 8992 w 2287608"/>
              <a:gd name="connsiteY61" fmla="*/ 1440923 h 3232926"/>
              <a:gd name="connsiteX62" fmla="*/ 34477 w 2287608"/>
              <a:gd name="connsiteY62" fmla="*/ 1449072 h 3232926"/>
              <a:gd name="connsiteX63" fmla="*/ 290620 w 2287608"/>
              <a:gd name="connsiteY63" fmla="*/ 1479472 h 3232926"/>
              <a:gd name="connsiteX64" fmla="*/ 714858 w 2287608"/>
              <a:gd name="connsiteY64" fmla="*/ 1359499 h 3232926"/>
              <a:gd name="connsiteX65" fmla="*/ 1132621 w 2287608"/>
              <a:gd name="connsiteY65" fmla="*/ 815059 h 3232926"/>
              <a:gd name="connsiteX66" fmla="*/ 1138305 w 2287608"/>
              <a:gd name="connsiteY66" fmla="*/ 788914 h 3232926"/>
              <a:gd name="connsiteX67" fmla="*/ 1143805 w 2287608"/>
              <a:gd name="connsiteY67" fmla="*/ 785739 h 3232926"/>
              <a:gd name="connsiteX68" fmla="*/ 1139308 w 2287608"/>
              <a:gd name="connsiteY68" fmla="*/ 784302 h 3232926"/>
              <a:gd name="connsiteX69" fmla="*/ 2069415 w 2287608"/>
              <a:gd name="connsiteY69" fmla="*/ 1032514 h 3232926"/>
              <a:gd name="connsiteX70" fmla="*/ 1858661 w 2287608"/>
              <a:gd name="connsiteY70" fmla="*/ 864289 h 3232926"/>
              <a:gd name="connsiteX71" fmla="*/ 1178281 w 2287608"/>
              <a:gd name="connsiteY71" fmla="*/ 774715 h 3232926"/>
              <a:gd name="connsiteX72" fmla="*/ 1152796 w 2287608"/>
              <a:gd name="connsiteY72" fmla="*/ 782864 h 3232926"/>
              <a:gd name="connsiteX73" fmla="*/ 1147297 w 2287608"/>
              <a:gd name="connsiteY73" fmla="*/ 779690 h 3232926"/>
              <a:gd name="connsiteX74" fmla="*/ 1148300 w 2287608"/>
              <a:gd name="connsiteY74" fmla="*/ 784303 h 3232926"/>
              <a:gd name="connsiteX75" fmla="*/ 1143804 w 2287608"/>
              <a:gd name="connsiteY75" fmla="*/ 785740 h 3232926"/>
              <a:gd name="connsiteX76" fmla="*/ 1149304 w 2287608"/>
              <a:gd name="connsiteY76" fmla="*/ 788915 h 3232926"/>
              <a:gd name="connsiteX77" fmla="*/ 1154988 w 2287608"/>
              <a:gd name="connsiteY77" fmla="*/ 815060 h 3232926"/>
              <a:gd name="connsiteX78" fmla="*/ 1572751 w 2287608"/>
              <a:gd name="connsiteY78" fmla="*/ 1359500 h 3232926"/>
              <a:gd name="connsiteX79" fmla="*/ 1996989 w 2287608"/>
              <a:gd name="connsiteY79" fmla="*/ 1479473 h 3232926"/>
              <a:gd name="connsiteX80" fmla="*/ 2253131 w 2287608"/>
              <a:gd name="connsiteY80" fmla="*/ 1449073 h 3232926"/>
              <a:gd name="connsiteX81" fmla="*/ 2278616 w 2287608"/>
              <a:gd name="connsiteY81" fmla="*/ 1440924 h 3232926"/>
              <a:gd name="connsiteX82" fmla="*/ 2284115 w 2287608"/>
              <a:gd name="connsiteY82" fmla="*/ 1444099 h 3232926"/>
              <a:gd name="connsiteX83" fmla="*/ 2283112 w 2287608"/>
              <a:gd name="connsiteY83" fmla="*/ 1439486 h 3232926"/>
              <a:gd name="connsiteX84" fmla="*/ 2287608 w 2287608"/>
              <a:gd name="connsiteY84" fmla="*/ 1438048 h 3232926"/>
              <a:gd name="connsiteX85" fmla="*/ 2282109 w 2287608"/>
              <a:gd name="connsiteY85" fmla="*/ 1434874 h 3232926"/>
              <a:gd name="connsiteX86" fmla="*/ 2276424 w 2287608"/>
              <a:gd name="connsiteY86" fmla="*/ 1408729 h 3232926"/>
              <a:gd name="connsiteX87" fmla="*/ 2069415 w 2287608"/>
              <a:gd name="connsiteY87" fmla="*/ 1032514 h 3232926"/>
              <a:gd name="connsiteX88" fmla="*/ 1140311 w 2287608"/>
              <a:gd name="connsiteY88" fmla="*/ 35676 h 3232926"/>
              <a:gd name="connsiteX89" fmla="*/ 1134812 w 2287608"/>
              <a:gd name="connsiteY89" fmla="*/ 38850 h 3232926"/>
              <a:gd name="connsiteX90" fmla="*/ 1109328 w 2287608"/>
              <a:gd name="connsiteY90" fmla="*/ 30701 h 3232926"/>
              <a:gd name="connsiteX91" fmla="*/ 428948 w 2287608"/>
              <a:gd name="connsiteY91" fmla="*/ 120275 h 3232926"/>
              <a:gd name="connsiteX92" fmla="*/ 11185 w 2287608"/>
              <a:gd name="connsiteY92" fmla="*/ 664715 h 3232926"/>
              <a:gd name="connsiteX93" fmla="*/ 5499 w 2287608"/>
              <a:gd name="connsiteY93" fmla="*/ 690860 h 3232926"/>
              <a:gd name="connsiteX94" fmla="*/ 0 w 2287608"/>
              <a:gd name="connsiteY94" fmla="*/ 694034 h 3232926"/>
              <a:gd name="connsiteX95" fmla="*/ 4497 w 2287608"/>
              <a:gd name="connsiteY95" fmla="*/ 695472 h 3232926"/>
              <a:gd name="connsiteX96" fmla="*/ 3493 w 2287608"/>
              <a:gd name="connsiteY96" fmla="*/ 700085 h 3232926"/>
              <a:gd name="connsiteX97" fmla="*/ 8992 w 2287608"/>
              <a:gd name="connsiteY97" fmla="*/ 696910 h 3232926"/>
              <a:gd name="connsiteX98" fmla="*/ 34477 w 2287608"/>
              <a:gd name="connsiteY98" fmla="*/ 705059 h 3232926"/>
              <a:gd name="connsiteX99" fmla="*/ 290620 w 2287608"/>
              <a:gd name="connsiteY99" fmla="*/ 735459 h 3232926"/>
              <a:gd name="connsiteX100" fmla="*/ 714857 w 2287608"/>
              <a:gd name="connsiteY100" fmla="*/ 615486 h 3232926"/>
              <a:gd name="connsiteX101" fmla="*/ 1132621 w 2287608"/>
              <a:gd name="connsiteY101" fmla="*/ 71046 h 3232926"/>
              <a:gd name="connsiteX102" fmla="*/ 1138305 w 2287608"/>
              <a:gd name="connsiteY102" fmla="*/ 44901 h 3232926"/>
              <a:gd name="connsiteX103" fmla="*/ 1143805 w 2287608"/>
              <a:gd name="connsiteY103" fmla="*/ 41726 h 3232926"/>
              <a:gd name="connsiteX104" fmla="*/ 1139308 w 2287608"/>
              <a:gd name="connsiteY104" fmla="*/ 40289 h 3232926"/>
              <a:gd name="connsiteX105" fmla="*/ 2069415 w 2287608"/>
              <a:gd name="connsiteY105" fmla="*/ 288501 h 3232926"/>
              <a:gd name="connsiteX106" fmla="*/ 1858661 w 2287608"/>
              <a:gd name="connsiteY106" fmla="*/ 120276 h 3232926"/>
              <a:gd name="connsiteX107" fmla="*/ 1178281 w 2287608"/>
              <a:gd name="connsiteY107" fmla="*/ 30702 h 3232926"/>
              <a:gd name="connsiteX108" fmla="*/ 1152796 w 2287608"/>
              <a:gd name="connsiteY108" fmla="*/ 38850 h 3232926"/>
              <a:gd name="connsiteX109" fmla="*/ 1147297 w 2287608"/>
              <a:gd name="connsiteY109" fmla="*/ 35676 h 3232926"/>
              <a:gd name="connsiteX110" fmla="*/ 1148300 w 2287608"/>
              <a:gd name="connsiteY110" fmla="*/ 40290 h 3232926"/>
              <a:gd name="connsiteX111" fmla="*/ 1143804 w 2287608"/>
              <a:gd name="connsiteY111" fmla="*/ 41727 h 3232926"/>
              <a:gd name="connsiteX112" fmla="*/ 1149304 w 2287608"/>
              <a:gd name="connsiteY112" fmla="*/ 44901 h 3232926"/>
              <a:gd name="connsiteX113" fmla="*/ 1154988 w 2287608"/>
              <a:gd name="connsiteY113" fmla="*/ 71046 h 3232926"/>
              <a:gd name="connsiteX114" fmla="*/ 1572751 w 2287608"/>
              <a:gd name="connsiteY114" fmla="*/ 615486 h 3232926"/>
              <a:gd name="connsiteX115" fmla="*/ 1996989 w 2287608"/>
              <a:gd name="connsiteY115" fmla="*/ 735460 h 3232926"/>
              <a:gd name="connsiteX116" fmla="*/ 2253131 w 2287608"/>
              <a:gd name="connsiteY116" fmla="*/ 705060 h 3232926"/>
              <a:gd name="connsiteX117" fmla="*/ 2278616 w 2287608"/>
              <a:gd name="connsiteY117" fmla="*/ 696911 h 3232926"/>
              <a:gd name="connsiteX118" fmla="*/ 2284115 w 2287608"/>
              <a:gd name="connsiteY118" fmla="*/ 700086 h 3232926"/>
              <a:gd name="connsiteX119" fmla="*/ 2283112 w 2287608"/>
              <a:gd name="connsiteY119" fmla="*/ 695473 h 3232926"/>
              <a:gd name="connsiteX120" fmla="*/ 2287608 w 2287608"/>
              <a:gd name="connsiteY120" fmla="*/ 694035 h 3232926"/>
              <a:gd name="connsiteX121" fmla="*/ 2282109 w 2287608"/>
              <a:gd name="connsiteY121" fmla="*/ 690860 h 3232926"/>
              <a:gd name="connsiteX122" fmla="*/ 2276424 w 2287608"/>
              <a:gd name="connsiteY122" fmla="*/ 664716 h 3232926"/>
              <a:gd name="connsiteX123" fmla="*/ 2069415 w 2287608"/>
              <a:gd name="connsiteY123" fmla="*/ 288501 h 323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287608" h="3232926">
                <a:moveTo>
                  <a:pt x="1143804" y="1916209"/>
                </a:moveTo>
                <a:lnTo>
                  <a:pt x="1140311" y="1919384"/>
                </a:lnTo>
                <a:lnTo>
                  <a:pt x="1136818" y="1916209"/>
                </a:lnTo>
                <a:lnTo>
                  <a:pt x="1136818" y="1922559"/>
                </a:lnTo>
                <a:lnTo>
                  <a:pt x="1117018" y="1940554"/>
                </a:lnTo>
                <a:cubicBezTo>
                  <a:pt x="954760" y="2102813"/>
                  <a:pt x="854401" y="2326970"/>
                  <a:pt x="854401" y="2574568"/>
                </a:cubicBezTo>
                <a:cubicBezTo>
                  <a:pt x="854401" y="2822165"/>
                  <a:pt x="954760" y="3046323"/>
                  <a:pt x="1117018" y="3208581"/>
                </a:cubicBezTo>
                <a:lnTo>
                  <a:pt x="1136818" y="3226577"/>
                </a:lnTo>
                <a:lnTo>
                  <a:pt x="1136818" y="3232926"/>
                </a:lnTo>
                <a:lnTo>
                  <a:pt x="1140311" y="3229751"/>
                </a:lnTo>
                <a:lnTo>
                  <a:pt x="1143804" y="3232926"/>
                </a:lnTo>
                <a:lnTo>
                  <a:pt x="1143804" y="3226577"/>
                </a:lnTo>
                <a:lnTo>
                  <a:pt x="1163604" y="3208581"/>
                </a:lnTo>
                <a:cubicBezTo>
                  <a:pt x="1325862" y="3046323"/>
                  <a:pt x="1426221" y="2822165"/>
                  <a:pt x="1426221" y="2574567"/>
                </a:cubicBezTo>
                <a:cubicBezTo>
                  <a:pt x="1426221" y="2326970"/>
                  <a:pt x="1325862" y="2102812"/>
                  <a:pt x="1163604" y="1940554"/>
                </a:cubicBezTo>
                <a:lnTo>
                  <a:pt x="1143804" y="1922558"/>
                </a:lnTo>
                <a:close/>
                <a:moveTo>
                  <a:pt x="1140312" y="1494239"/>
                </a:moveTo>
                <a:lnTo>
                  <a:pt x="1134813" y="1497413"/>
                </a:lnTo>
                <a:lnTo>
                  <a:pt x="1109328" y="1489264"/>
                </a:lnTo>
                <a:cubicBezTo>
                  <a:pt x="887680" y="1429874"/>
                  <a:pt x="643374" y="1455039"/>
                  <a:pt x="428947" y="1578838"/>
                </a:cubicBezTo>
                <a:cubicBezTo>
                  <a:pt x="214522" y="1702637"/>
                  <a:pt x="70575" y="1901629"/>
                  <a:pt x="11185" y="2123278"/>
                </a:cubicBezTo>
                <a:lnTo>
                  <a:pt x="5499" y="2149423"/>
                </a:lnTo>
                <a:lnTo>
                  <a:pt x="0" y="2152597"/>
                </a:lnTo>
                <a:lnTo>
                  <a:pt x="4497" y="2154035"/>
                </a:lnTo>
                <a:lnTo>
                  <a:pt x="3493" y="2158648"/>
                </a:lnTo>
                <a:lnTo>
                  <a:pt x="8992" y="2155473"/>
                </a:lnTo>
                <a:lnTo>
                  <a:pt x="34477" y="2163622"/>
                </a:lnTo>
                <a:cubicBezTo>
                  <a:pt x="117596" y="2185894"/>
                  <a:pt x="203900" y="2196274"/>
                  <a:pt x="290620" y="2194022"/>
                </a:cubicBezTo>
                <a:cubicBezTo>
                  <a:pt x="435153" y="2190268"/>
                  <a:pt x="580841" y="2151423"/>
                  <a:pt x="714858" y="2074049"/>
                </a:cubicBezTo>
                <a:cubicBezTo>
                  <a:pt x="929283" y="1950250"/>
                  <a:pt x="1073230" y="1751258"/>
                  <a:pt x="1132621" y="1529609"/>
                </a:cubicBezTo>
                <a:lnTo>
                  <a:pt x="1138305" y="1503464"/>
                </a:lnTo>
                <a:lnTo>
                  <a:pt x="1143804" y="1500289"/>
                </a:lnTo>
                <a:lnTo>
                  <a:pt x="1139308" y="1498852"/>
                </a:lnTo>
                <a:close/>
                <a:moveTo>
                  <a:pt x="2069415" y="1747063"/>
                </a:moveTo>
                <a:cubicBezTo>
                  <a:pt x="2009570" y="1682261"/>
                  <a:pt x="1939071" y="1625262"/>
                  <a:pt x="1858661" y="1578837"/>
                </a:cubicBezTo>
                <a:cubicBezTo>
                  <a:pt x="1644235" y="1455038"/>
                  <a:pt x="1399929" y="1429873"/>
                  <a:pt x="1178281" y="1489263"/>
                </a:cubicBezTo>
                <a:lnTo>
                  <a:pt x="1152796" y="1497412"/>
                </a:lnTo>
                <a:lnTo>
                  <a:pt x="1147297" y="1494238"/>
                </a:lnTo>
                <a:lnTo>
                  <a:pt x="1148300" y="1498851"/>
                </a:lnTo>
                <a:lnTo>
                  <a:pt x="1143804" y="1500288"/>
                </a:lnTo>
                <a:lnTo>
                  <a:pt x="1149304" y="1503463"/>
                </a:lnTo>
                <a:lnTo>
                  <a:pt x="1154988" y="1529608"/>
                </a:lnTo>
                <a:cubicBezTo>
                  <a:pt x="1214379" y="1751257"/>
                  <a:pt x="1358325" y="1950249"/>
                  <a:pt x="1572751" y="2074048"/>
                </a:cubicBezTo>
                <a:cubicBezTo>
                  <a:pt x="1706767" y="2151422"/>
                  <a:pt x="1852455" y="2190267"/>
                  <a:pt x="1996989" y="2194021"/>
                </a:cubicBezTo>
                <a:cubicBezTo>
                  <a:pt x="2083709" y="2196273"/>
                  <a:pt x="2170013" y="2185893"/>
                  <a:pt x="2253131" y="2163621"/>
                </a:cubicBezTo>
                <a:lnTo>
                  <a:pt x="2278616" y="2155472"/>
                </a:lnTo>
                <a:lnTo>
                  <a:pt x="2284115" y="2158647"/>
                </a:lnTo>
                <a:lnTo>
                  <a:pt x="2283112" y="2154034"/>
                </a:lnTo>
                <a:lnTo>
                  <a:pt x="2287608" y="2152596"/>
                </a:lnTo>
                <a:lnTo>
                  <a:pt x="2282109" y="2149422"/>
                </a:lnTo>
                <a:lnTo>
                  <a:pt x="2276424" y="2123277"/>
                </a:lnTo>
                <a:cubicBezTo>
                  <a:pt x="2239306" y="1984747"/>
                  <a:pt x="2169157" y="1855067"/>
                  <a:pt x="2069415" y="1747063"/>
                </a:cubicBezTo>
                <a:close/>
                <a:moveTo>
                  <a:pt x="1140311" y="779689"/>
                </a:moveTo>
                <a:lnTo>
                  <a:pt x="1134812" y="782863"/>
                </a:lnTo>
                <a:lnTo>
                  <a:pt x="1109328" y="774714"/>
                </a:lnTo>
                <a:cubicBezTo>
                  <a:pt x="887679" y="715324"/>
                  <a:pt x="643374" y="740489"/>
                  <a:pt x="428947" y="864288"/>
                </a:cubicBezTo>
                <a:cubicBezTo>
                  <a:pt x="214522" y="988087"/>
                  <a:pt x="70575" y="1187079"/>
                  <a:pt x="11185" y="1408728"/>
                </a:cubicBezTo>
                <a:lnTo>
                  <a:pt x="5499" y="1434873"/>
                </a:lnTo>
                <a:lnTo>
                  <a:pt x="0" y="1438047"/>
                </a:lnTo>
                <a:lnTo>
                  <a:pt x="4497" y="1439485"/>
                </a:lnTo>
                <a:lnTo>
                  <a:pt x="3493" y="1444098"/>
                </a:lnTo>
                <a:lnTo>
                  <a:pt x="8992" y="1440923"/>
                </a:lnTo>
                <a:lnTo>
                  <a:pt x="34477" y="1449072"/>
                </a:lnTo>
                <a:cubicBezTo>
                  <a:pt x="117595" y="1471344"/>
                  <a:pt x="203900" y="1481724"/>
                  <a:pt x="290620" y="1479472"/>
                </a:cubicBezTo>
                <a:cubicBezTo>
                  <a:pt x="435154" y="1475718"/>
                  <a:pt x="580841" y="1436873"/>
                  <a:pt x="714858" y="1359499"/>
                </a:cubicBezTo>
                <a:cubicBezTo>
                  <a:pt x="929284" y="1235700"/>
                  <a:pt x="1073229" y="1036708"/>
                  <a:pt x="1132621" y="815059"/>
                </a:cubicBezTo>
                <a:lnTo>
                  <a:pt x="1138305" y="788914"/>
                </a:lnTo>
                <a:lnTo>
                  <a:pt x="1143805" y="785739"/>
                </a:lnTo>
                <a:lnTo>
                  <a:pt x="1139308" y="784302"/>
                </a:lnTo>
                <a:close/>
                <a:moveTo>
                  <a:pt x="2069415" y="1032514"/>
                </a:moveTo>
                <a:cubicBezTo>
                  <a:pt x="2009570" y="967712"/>
                  <a:pt x="1939071" y="910714"/>
                  <a:pt x="1858661" y="864289"/>
                </a:cubicBezTo>
                <a:cubicBezTo>
                  <a:pt x="1644235" y="740490"/>
                  <a:pt x="1399929" y="715325"/>
                  <a:pt x="1178281" y="774715"/>
                </a:cubicBezTo>
                <a:lnTo>
                  <a:pt x="1152796" y="782864"/>
                </a:lnTo>
                <a:lnTo>
                  <a:pt x="1147297" y="779690"/>
                </a:lnTo>
                <a:lnTo>
                  <a:pt x="1148300" y="784303"/>
                </a:lnTo>
                <a:lnTo>
                  <a:pt x="1143804" y="785740"/>
                </a:lnTo>
                <a:lnTo>
                  <a:pt x="1149304" y="788915"/>
                </a:lnTo>
                <a:lnTo>
                  <a:pt x="1154988" y="815060"/>
                </a:lnTo>
                <a:cubicBezTo>
                  <a:pt x="1214379" y="1036709"/>
                  <a:pt x="1358325" y="1235701"/>
                  <a:pt x="1572751" y="1359500"/>
                </a:cubicBezTo>
                <a:cubicBezTo>
                  <a:pt x="1706767" y="1436874"/>
                  <a:pt x="1852455" y="1475719"/>
                  <a:pt x="1996989" y="1479473"/>
                </a:cubicBezTo>
                <a:cubicBezTo>
                  <a:pt x="2083709" y="1481725"/>
                  <a:pt x="2170013" y="1471345"/>
                  <a:pt x="2253131" y="1449073"/>
                </a:cubicBezTo>
                <a:lnTo>
                  <a:pt x="2278616" y="1440924"/>
                </a:lnTo>
                <a:lnTo>
                  <a:pt x="2284115" y="1444099"/>
                </a:lnTo>
                <a:lnTo>
                  <a:pt x="2283112" y="1439486"/>
                </a:lnTo>
                <a:lnTo>
                  <a:pt x="2287608" y="1438048"/>
                </a:lnTo>
                <a:lnTo>
                  <a:pt x="2282109" y="1434874"/>
                </a:lnTo>
                <a:lnTo>
                  <a:pt x="2276424" y="1408729"/>
                </a:lnTo>
                <a:cubicBezTo>
                  <a:pt x="2239306" y="1270198"/>
                  <a:pt x="2169157" y="1140518"/>
                  <a:pt x="2069415" y="1032514"/>
                </a:cubicBezTo>
                <a:close/>
                <a:moveTo>
                  <a:pt x="1140311" y="35676"/>
                </a:moveTo>
                <a:lnTo>
                  <a:pt x="1134812" y="38850"/>
                </a:lnTo>
                <a:lnTo>
                  <a:pt x="1109328" y="30701"/>
                </a:lnTo>
                <a:cubicBezTo>
                  <a:pt x="887679" y="-28689"/>
                  <a:pt x="643374" y="-3524"/>
                  <a:pt x="428948" y="120275"/>
                </a:cubicBezTo>
                <a:cubicBezTo>
                  <a:pt x="214521" y="244074"/>
                  <a:pt x="70575" y="443066"/>
                  <a:pt x="11185" y="664715"/>
                </a:cubicBezTo>
                <a:lnTo>
                  <a:pt x="5499" y="690860"/>
                </a:lnTo>
                <a:lnTo>
                  <a:pt x="0" y="694034"/>
                </a:lnTo>
                <a:lnTo>
                  <a:pt x="4497" y="695472"/>
                </a:lnTo>
                <a:lnTo>
                  <a:pt x="3493" y="700085"/>
                </a:lnTo>
                <a:lnTo>
                  <a:pt x="8992" y="696910"/>
                </a:lnTo>
                <a:lnTo>
                  <a:pt x="34477" y="705059"/>
                </a:lnTo>
                <a:cubicBezTo>
                  <a:pt x="117595" y="727331"/>
                  <a:pt x="203900" y="737711"/>
                  <a:pt x="290620" y="735459"/>
                </a:cubicBezTo>
                <a:cubicBezTo>
                  <a:pt x="435154" y="731705"/>
                  <a:pt x="580841" y="692860"/>
                  <a:pt x="714857" y="615486"/>
                </a:cubicBezTo>
                <a:cubicBezTo>
                  <a:pt x="929284" y="491687"/>
                  <a:pt x="1073229" y="292695"/>
                  <a:pt x="1132621" y="71046"/>
                </a:cubicBezTo>
                <a:lnTo>
                  <a:pt x="1138305" y="44901"/>
                </a:lnTo>
                <a:lnTo>
                  <a:pt x="1143805" y="41726"/>
                </a:lnTo>
                <a:lnTo>
                  <a:pt x="1139308" y="40289"/>
                </a:lnTo>
                <a:close/>
                <a:moveTo>
                  <a:pt x="2069415" y="288501"/>
                </a:moveTo>
                <a:cubicBezTo>
                  <a:pt x="2009570" y="223699"/>
                  <a:pt x="1939071" y="166700"/>
                  <a:pt x="1858661" y="120276"/>
                </a:cubicBezTo>
                <a:cubicBezTo>
                  <a:pt x="1644235" y="-3523"/>
                  <a:pt x="1399929" y="-28688"/>
                  <a:pt x="1178281" y="30702"/>
                </a:cubicBezTo>
                <a:lnTo>
                  <a:pt x="1152796" y="38850"/>
                </a:lnTo>
                <a:lnTo>
                  <a:pt x="1147297" y="35676"/>
                </a:lnTo>
                <a:lnTo>
                  <a:pt x="1148300" y="40290"/>
                </a:lnTo>
                <a:lnTo>
                  <a:pt x="1143804" y="41727"/>
                </a:lnTo>
                <a:lnTo>
                  <a:pt x="1149304" y="44901"/>
                </a:lnTo>
                <a:lnTo>
                  <a:pt x="1154988" y="71046"/>
                </a:lnTo>
                <a:cubicBezTo>
                  <a:pt x="1214379" y="292695"/>
                  <a:pt x="1358325" y="491688"/>
                  <a:pt x="1572751" y="615486"/>
                </a:cubicBezTo>
                <a:cubicBezTo>
                  <a:pt x="1706767" y="692860"/>
                  <a:pt x="1852455" y="731705"/>
                  <a:pt x="1996989" y="735460"/>
                </a:cubicBezTo>
                <a:cubicBezTo>
                  <a:pt x="2083709" y="737712"/>
                  <a:pt x="2170013" y="727332"/>
                  <a:pt x="2253131" y="705060"/>
                </a:cubicBezTo>
                <a:lnTo>
                  <a:pt x="2278616" y="696911"/>
                </a:lnTo>
                <a:lnTo>
                  <a:pt x="2284115" y="700086"/>
                </a:lnTo>
                <a:lnTo>
                  <a:pt x="2283112" y="695473"/>
                </a:lnTo>
                <a:lnTo>
                  <a:pt x="2287608" y="694035"/>
                </a:lnTo>
                <a:lnTo>
                  <a:pt x="2282109" y="690860"/>
                </a:lnTo>
                <a:lnTo>
                  <a:pt x="2276424" y="664716"/>
                </a:lnTo>
                <a:cubicBezTo>
                  <a:pt x="2239306" y="526185"/>
                  <a:pt x="2169157" y="396505"/>
                  <a:pt x="2069415" y="288501"/>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12" name="Freeform: Shape 11">
            <a:extLst>
              <a:ext uri="{FF2B5EF4-FFF2-40B4-BE49-F238E27FC236}">
                <a16:creationId xmlns:a16="http://schemas.microsoft.com/office/drawing/2014/main" id="{B083E179-CF1F-4694-AEAB-6931C9B31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flipH="1">
            <a:off x="388193" y="3690094"/>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892991" y="1795123"/>
                </a:lnTo>
                <a:lnTo>
                  <a:pt x="763082" y="1694835"/>
                </a:lnTo>
                <a:cubicBezTo>
                  <a:pt x="-338018" y="799772"/>
                  <a:pt x="-41719" y="62104"/>
                  <a:pt x="379877" y="3722"/>
                </a:cubicBezTo>
                <a:cubicBezTo>
                  <a:pt x="399953" y="942"/>
                  <a:pt x="420313" y="-298"/>
                  <a:pt x="440819" y="59"/>
                </a:cubicBezTo>
                <a:close/>
              </a:path>
            </a:pathLst>
          </a:custGeom>
          <a:solidFill>
            <a:schemeClr val="accent1">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E6257A7-D071-42C9-8560-75A6EAE277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flipH="1" flipV="1">
            <a:off x="854399" y="71786"/>
            <a:ext cx="2287608" cy="3673900"/>
            <a:chOff x="-6080955" y="3437416"/>
            <a:chExt cx="2287608" cy="3673900"/>
          </a:xfrm>
        </p:grpSpPr>
        <p:cxnSp>
          <p:nvCxnSpPr>
            <p:cNvPr id="15" name="Straight Connector 14">
              <a:extLst>
                <a:ext uri="{FF2B5EF4-FFF2-40B4-BE49-F238E27FC236}">
                  <a16:creationId xmlns:a16="http://schemas.microsoft.com/office/drawing/2014/main" id="{52115B20-516B-48FE-ABF8-0300640B54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937151" y="4754133"/>
              <a:ext cx="0" cy="2357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572F2AC0-C134-4522-9F34-10107EC526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5226554" y="3437416"/>
              <a:ext cx="571820" cy="1316717"/>
            </a:xfrm>
            <a:custGeom>
              <a:avLst/>
              <a:gdLst>
                <a:gd name="connsiteX0" fmla="*/ 282417 w 571820"/>
                <a:gd name="connsiteY0" fmla="*/ 1316717 h 1316717"/>
                <a:gd name="connsiteX1" fmla="*/ 285910 w 571820"/>
                <a:gd name="connsiteY1" fmla="*/ 1313542 h 1316717"/>
                <a:gd name="connsiteX2" fmla="*/ 289403 w 571820"/>
                <a:gd name="connsiteY2" fmla="*/ 1316717 h 1316717"/>
                <a:gd name="connsiteX3" fmla="*/ 289403 w 571820"/>
                <a:gd name="connsiteY3" fmla="*/ 1310368 h 1316717"/>
                <a:gd name="connsiteX4" fmla="*/ 309203 w 571820"/>
                <a:gd name="connsiteY4" fmla="*/ 1292372 h 1316717"/>
                <a:gd name="connsiteX5" fmla="*/ 571820 w 571820"/>
                <a:gd name="connsiteY5" fmla="*/ 658358 h 1316717"/>
                <a:gd name="connsiteX6" fmla="*/ 309203 w 571820"/>
                <a:gd name="connsiteY6" fmla="*/ 24345 h 1316717"/>
                <a:gd name="connsiteX7" fmla="*/ 289403 w 571820"/>
                <a:gd name="connsiteY7" fmla="*/ 6349 h 1316717"/>
                <a:gd name="connsiteX8" fmla="*/ 289403 w 571820"/>
                <a:gd name="connsiteY8" fmla="*/ 0 h 1316717"/>
                <a:gd name="connsiteX9" fmla="*/ 285910 w 571820"/>
                <a:gd name="connsiteY9" fmla="*/ 3175 h 1316717"/>
                <a:gd name="connsiteX10" fmla="*/ 282417 w 571820"/>
                <a:gd name="connsiteY10" fmla="*/ 0 h 1316717"/>
                <a:gd name="connsiteX11" fmla="*/ 282417 w 571820"/>
                <a:gd name="connsiteY11" fmla="*/ 6350 h 1316717"/>
                <a:gd name="connsiteX12" fmla="*/ 262617 w 571820"/>
                <a:gd name="connsiteY12" fmla="*/ 24345 h 1316717"/>
                <a:gd name="connsiteX13" fmla="*/ 0 w 571820"/>
                <a:gd name="connsiteY13" fmla="*/ 658359 h 1316717"/>
                <a:gd name="connsiteX14" fmla="*/ 262617 w 571820"/>
                <a:gd name="connsiteY14" fmla="*/ 1292372 h 1316717"/>
                <a:gd name="connsiteX15" fmla="*/ 282417 w 571820"/>
                <a:gd name="connsiteY15" fmla="*/ 1310368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820" h="1316717">
                  <a:moveTo>
                    <a:pt x="282417" y="1316717"/>
                  </a:moveTo>
                  <a:lnTo>
                    <a:pt x="285910" y="1313542"/>
                  </a:lnTo>
                  <a:lnTo>
                    <a:pt x="289403" y="1316717"/>
                  </a:lnTo>
                  <a:lnTo>
                    <a:pt x="289403" y="1310368"/>
                  </a:lnTo>
                  <a:lnTo>
                    <a:pt x="309203" y="1292372"/>
                  </a:lnTo>
                  <a:cubicBezTo>
                    <a:pt x="471461" y="1130114"/>
                    <a:pt x="571820" y="905956"/>
                    <a:pt x="571820" y="658358"/>
                  </a:cubicBezTo>
                  <a:cubicBezTo>
                    <a:pt x="571820" y="410761"/>
                    <a:pt x="471461" y="186603"/>
                    <a:pt x="309203" y="24345"/>
                  </a:cubicBezTo>
                  <a:lnTo>
                    <a:pt x="289403" y="6349"/>
                  </a:lnTo>
                  <a:lnTo>
                    <a:pt x="289403" y="0"/>
                  </a:lnTo>
                  <a:lnTo>
                    <a:pt x="285910" y="3175"/>
                  </a:lnTo>
                  <a:lnTo>
                    <a:pt x="282417" y="0"/>
                  </a:lnTo>
                  <a:lnTo>
                    <a:pt x="282417" y="6350"/>
                  </a:lnTo>
                  <a:lnTo>
                    <a:pt x="262617" y="24345"/>
                  </a:lnTo>
                  <a:cubicBezTo>
                    <a:pt x="100359" y="186604"/>
                    <a:pt x="0" y="410761"/>
                    <a:pt x="0" y="658359"/>
                  </a:cubicBezTo>
                  <a:cubicBezTo>
                    <a:pt x="0" y="905956"/>
                    <a:pt x="100359" y="1130114"/>
                    <a:pt x="262617" y="1292372"/>
                  </a:cubicBezTo>
                  <a:lnTo>
                    <a:pt x="282417" y="1310368"/>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0EA2E5B3-77CC-4AA0-A77A-5D95FCDD5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Shape 17">
              <a:extLst>
                <a:ext uri="{FF2B5EF4-FFF2-40B4-BE49-F238E27FC236}">
                  <a16:creationId xmlns:a16="http://schemas.microsoft.com/office/drawing/2014/main" id="{2005C810-6BE0-4E85-BA3D-785C45D9B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Shape 18">
              <a:extLst>
                <a:ext uri="{FF2B5EF4-FFF2-40B4-BE49-F238E27FC236}">
                  <a16:creationId xmlns:a16="http://schemas.microsoft.com/office/drawing/2014/main" id="{D4ECB930-9F06-48DB-86D3-75A7E6A2C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eeform: Shape 19">
              <a:extLst>
                <a:ext uri="{FF2B5EF4-FFF2-40B4-BE49-F238E27FC236}">
                  <a16:creationId xmlns:a16="http://schemas.microsoft.com/office/drawing/2014/main" id="{C9116707-08B8-43A2-8DCB-845D77ABAA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Freeform: Shape 20">
              <a:extLst>
                <a:ext uri="{FF2B5EF4-FFF2-40B4-BE49-F238E27FC236}">
                  <a16:creationId xmlns:a16="http://schemas.microsoft.com/office/drawing/2014/main" id="{2E7DC9CC-81EB-48D8-AC44-C99F47742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eeform: Shape 21">
              <a:extLst>
                <a:ext uri="{FF2B5EF4-FFF2-40B4-BE49-F238E27FC236}">
                  <a16:creationId xmlns:a16="http://schemas.microsoft.com/office/drawing/2014/main" id="{23E2C41B-8946-4545-9CF1-997818234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Freeform: Shape 23">
            <a:extLst>
              <a:ext uri="{FF2B5EF4-FFF2-40B4-BE49-F238E27FC236}">
                <a16:creationId xmlns:a16="http://schemas.microsoft.com/office/drawing/2014/main" id="{8AD7D35B-560E-435E-B0FD-0F84A2E6C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V="1">
            <a:off x="8942212" y="184491"/>
            <a:ext cx="2287608" cy="3232926"/>
          </a:xfrm>
          <a:custGeom>
            <a:avLst/>
            <a:gdLst>
              <a:gd name="connsiteX0" fmla="*/ 1143804 w 2287608"/>
              <a:gd name="connsiteY0" fmla="*/ 1916209 h 3232926"/>
              <a:gd name="connsiteX1" fmla="*/ 1140311 w 2287608"/>
              <a:gd name="connsiteY1" fmla="*/ 1919384 h 3232926"/>
              <a:gd name="connsiteX2" fmla="*/ 1136818 w 2287608"/>
              <a:gd name="connsiteY2" fmla="*/ 1916209 h 3232926"/>
              <a:gd name="connsiteX3" fmla="*/ 1136818 w 2287608"/>
              <a:gd name="connsiteY3" fmla="*/ 1922559 h 3232926"/>
              <a:gd name="connsiteX4" fmla="*/ 1117018 w 2287608"/>
              <a:gd name="connsiteY4" fmla="*/ 1940554 h 3232926"/>
              <a:gd name="connsiteX5" fmla="*/ 854401 w 2287608"/>
              <a:gd name="connsiteY5" fmla="*/ 2574568 h 3232926"/>
              <a:gd name="connsiteX6" fmla="*/ 1117018 w 2287608"/>
              <a:gd name="connsiteY6" fmla="*/ 3208581 h 3232926"/>
              <a:gd name="connsiteX7" fmla="*/ 1136818 w 2287608"/>
              <a:gd name="connsiteY7" fmla="*/ 3226577 h 3232926"/>
              <a:gd name="connsiteX8" fmla="*/ 1136818 w 2287608"/>
              <a:gd name="connsiteY8" fmla="*/ 3232926 h 3232926"/>
              <a:gd name="connsiteX9" fmla="*/ 1140311 w 2287608"/>
              <a:gd name="connsiteY9" fmla="*/ 3229751 h 3232926"/>
              <a:gd name="connsiteX10" fmla="*/ 1143804 w 2287608"/>
              <a:gd name="connsiteY10" fmla="*/ 3232926 h 3232926"/>
              <a:gd name="connsiteX11" fmla="*/ 1143804 w 2287608"/>
              <a:gd name="connsiteY11" fmla="*/ 3226577 h 3232926"/>
              <a:gd name="connsiteX12" fmla="*/ 1163604 w 2287608"/>
              <a:gd name="connsiteY12" fmla="*/ 3208581 h 3232926"/>
              <a:gd name="connsiteX13" fmla="*/ 1426221 w 2287608"/>
              <a:gd name="connsiteY13" fmla="*/ 2574567 h 3232926"/>
              <a:gd name="connsiteX14" fmla="*/ 1163604 w 2287608"/>
              <a:gd name="connsiteY14" fmla="*/ 1940554 h 3232926"/>
              <a:gd name="connsiteX15" fmla="*/ 1143804 w 2287608"/>
              <a:gd name="connsiteY15" fmla="*/ 1922558 h 3232926"/>
              <a:gd name="connsiteX16" fmla="*/ 1140312 w 2287608"/>
              <a:gd name="connsiteY16" fmla="*/ 1494239 h 3232926"/>
              <a:gd name="connsiteX17" fmla="*/ 1134813 w 2287608"/>
              <a:gd name="connsiteY17" fmla="*/ 1497413 h 3232926"/>
              <a:gd name="connsiteX18" fmla="*/ 1109328 w 2287608"/>
              <a:gd name="connsiteY18" fmla="*/ 1489264 h 3232926"/>
              <a:gd name="connsiteX19" fmla="*/ 428947 w 2287608"/>
              <a:gd name="connsiteY19" fmla="*/ 1578838 h 3232926"/>
              <a:gd name="connsiteX20" fmla="*/ 11185 w 2287608"/>
              <a:gd name="connsiteY20" fmla="*/ 2123278 h 3232926"/>
              <a:gd name="connsiteX21" fmla="*/ 5499 w 2287608"/>
              <a:gd name="connsiteY21" fmla="*/ 2149423 h 3232926"/>
              <a:gd name="connsiteX22" fmla="*/ 0 w 2287608"/>
              <a:gd name="connsiteY22" fmla="*/ 2152597 h 3232926"/>
              <a:gd name="connsiteX23" fmla="*/ 4497 w 2287608"/>
              <a:gd name="connsiteY23" fmla="*/ 2154035 h 3232926"/>
              <a:gd name="connsiteX24" fmla="*/ 3493 w 2287608"/>
              <a:gd name="connsiteY24" fmla="*/ 2158648 h 3232926"/>
              <a:gd name="connsiteX25" fmla="*/ 8992 w 2287608"/>
              <a:gd name="connsiteY25" fmla="*/ 2155473 h 3232926"/>
              <a:gd name="connsiteX26" fmla="*/ 34477 w 2287608"/>
              <a:gd name="connsiteY26" fmla="*/ 2163622 h 3232926"/>
              <a:gd name="connsiteX27" fmla="*/ 290620 w 2287608"/>
              <a:gd name="connsiteY27" fmla="*/ 2194022 h 3232926"/>
              <a:gd name="connsiteX28" fmla="*/ 714858 w 2287608"/>
              <a:gd name="connsiteY28" fmla="*/ 2074049 h 3232926"/>
              <a:gd name="connsiteX29" fmla="*/ 1132621 w 2287608"/>
              <a:gd name="connsiteY29" fmla="*/ 1529609 h 3232926"/>
              <a:gd name="connsiteX30" fmla="*/ 1138305 w 2287608"/>
              <a:gd name="connsiteY30" fmla="*/ 1503464 h 3232926"/>
              <a:gd name="connsiteX31" fmla="*/ 1143804 w 2287608"/>
              <a:gd name="connsiteY31" fmla="*/ 1500289 h 3232926"/>
              <a:gd name="connsiteX32" fmla="*/ 1139308 w 2287608"/>
              <a:gd name="connsiteY32" fmla="*/ 1498852 h 3232926"/>
              <a:gd name="connsiteX33" fmla="*/ 2069415 w 2287608"/>
              <a:gd name="connsiteY33" fmla="*/ 1747063 h 3232926"/>
              <a:gd name="connsiteX34" fmla="*/ 1858661 w 2287608"/>
              <a:gd name="connsiteY34" fmla="*/ 1578837 h 3232926"/>
              <a:gd name="connsiteX35" fmla="*/ 1178281 w 2287608"/>
              <a:gd name="connsiteY35" fmla="*/ 1489263 h 3232926"/>
              <a:gd name="connsiteX36" fmla="*/ 1152796 w 2287608"/>
              <a:gd name="connsiteY36" fmla="*/ 1497412 h 3232926"/>
              <a:gd name="connsiteX37" fmla="*/ 1147297 w 2287608"/>
              <a:gd name="connsiteY37" fmla="*/ 1494238 h 3232926"/>
              <a:gd name="connsiteX38" fmla="*/ 1148300 w 2287608"/>
              <a:gd name="connsiteY38" fmla="*/ 1498851 h 3232926"/>
              <a:gd name="connsiteX39" fmla="*/ 1143804 w 2287608"/>
              <a:gd name="connsiteY39" fmla="*/ 1500288 h 3232926"/>
              <a:gd name="connsiteX40" fmla="*/ 1149304 w 2287608"/>
              <a:gd name="connsiteY40" fmla="*/ 1503463 h 3232926"/>
              <a:gd name="connsiteX41" fmla="*/ 1154988 w 2287608"/>
              <a:gd name="connsiteY41" fmla="*/ 1529608 h 3232926"/>
              <a:gd name="connsiteX42" fmla="*/ 1572751 w 2287608"/>
              <a:gd name="connsiteY42" fmla="*/ 2074048 h 3232926"/>
              <a:gd name="connsiteX43" fmla="*/ 1996989 w 2287608"/>
              <a:gd name="connsiteY43" fmla="*/ 2194021 h 3232926"/>
              <a:gd name="connsiteX44" fmla="*/ 2253131 w 2287608"/>
              <a:gd name="connsiteY44" fmla="*/ 2163621 h 3232926"/>
              <a:gd name="connsiteX45" fmla="*/ 2278616 w 2287608"/>
              <a:gd name="connsiteY45" fmla="*/ 2155472 h 3232926"/>
              <a:gd name="connsiteX46" fmla="*/ 2284115 w 2287608"/>
              <a:gd name="connsiteY46" fmla="*/ 2158647 h 3232926"/>
              <a:gd name="connsiteX47" fmla="*/ 2283112 w 2287608"/>
              <a:gd name="connsiteY47" fmla="*/ 2154034 h 3232926"/>
              <a:gd name="connsiteX48" fmla="*/ 2287608 w 2287608"/>
              <a:gd name="connsiteY48" fmla="*/ 2152596 h 3232926"/>
              <a:gd name="connsiteX49" fmla="*/ 2282109 w 2287608"/>
              <a:gd name="connsiteY49" fmla="*/ 2149422 h 3232926"/>
              <a:gd name="connsiteX50" fmla="*/ 2276424 w 2287608"/>
              <a:gd name="connsiteY50" fmla="*/ 2123277 h 3232926"/>
              <a:gd name="connsiteX51" fmla="*/ 2069415 w 2287608"/>
              <a:gd name="connsiteY51" fmla="*/ 1747063 h 3232926"/>
              <a:gd name="connsiteX52" fmla="*/ 1140311 w 2287608"/>
              <a:gd name="connsiteY52" fmla="*/ 779689 h 3232926"/>
              <a:gd name="connsiteX53" fmla="*/ 1134812 w 2287608"/>
              <a:gd name="connsiteY53" fmla="*/ 782863 h 3232926"/>
              <a:gd name="connsiteX54" fmla="*/ 1109328 w 2287608"/>
              <a:gd name="connsiteY54" fmla="*/ 774714 h 3232926"/>
              <a:gd name="connsiteX55" fmla="*/ 428947 w 2287608"/>
              <a:gd name="connsiteY55" fmla="*/ 864288 h 3232926"/>
              <a:gd name="connsiteX56" fmla="*/ 11185 w 2287608"/>
              <a:gd name="connsiteY56" fmla="*/ 1408728 h 3232926"/>
              <a:gd name="connsiteX57" fmla="*/ 5499 w 2287608"/>
              <a:gd name="connsiteY57" fmla="*/ 1434873 h 3232926"/>
              <a:gd name="connsiteX58" fmla="*/ 0 w 2287608"/>
              <a:gd name="connsiteY58" fmla="*/ 1438047 h 3232926"/>
              <a:gd name="connsiteX59" fmla="*/ 4497 w 2287608"/>
              <a:gd name="connsiteY59" fmla="*/ 1439485 h 3232926"/>
              <a:gd name="connsiteX60" fmla="*/ 3493 w 2287608"/>
              <a:gd name="connsiteY60" fmla="*/ 1444098 h 3232926"/>
              <a:gd name="connsiteX61" fmla="*/ 8992 w 2287608"/>
              <a:gd name="connsiteY61" fmla="*/ 1440923 h 3232926"/>
              <a:gd name="connsiteX62" fmla="*/ 34477 w 2287608"/>
              <a:gd name="connsiteY62" fmla="*/ 1449072 h 3232926"/>
              <a:gd name="connsiteX63" fmla="*/ 290620 w 2287608"/>
              <a:gd name="connsiteY63" fmla="*/ 1479472 h 3232926"/>
              <a:gd name="connsiteX64" fmla="*/ 714858 w 2287608"/>
              <a:gd name="connsiteY64" fmla="*/ 1359499 h 3232926"/>
              <a:gd name="connsiteX65" fmla="*/ 1132621 w 2287608"/>
              <a:gd name="connsiteY65" fmla="*/ 815059 h 3232926"/>
              <a:gd name="connsiteX66" fmla="*/ 1138305 w 2287608"/>
              <a:gd name="connsiteY66" fmla="*/ 788914 h 3232926"/>
              <a:gd name="connsiteX67" fmla="*/ 1143805 w 2287608"/>
              <a:gd name="connsiteY67" fmla="*/ 785739 h 3232926"/>
              <a:gd name="connsiteX68" fmla="*/ 1139308 w 2287608"/>
              <a:gd name="connsiteY68" fmla="*/ 784302 h 3232926"/>
              <a:gd name="connsiteX69" fmla="*/ 2069415 w 2287608"/>
              <a:gd name="connsiteY69" fmla="*/ 1032514 h 3232926"/>
              <a:gd name="connsiteX70" fmla="*/ 1858661 w 2287608"/>
              <a:gd name="connsiteY70" fmla="*/ 864289 h 3232926"/>
              <a:gd name="connsiteX71" fmla="*/ 1178281 w 2287608"/>
              <a:gd name="connsiteY71" fmla="*/ 774715 h 3232926"/>
              <a:gd name="connsiteX72" fmla="*/ 1152796 w 2287608"/>
              <a:gd name="connsiteY72" fmla="*/ 782864 h 3232926"/>
              <a:gd name="connsiteX73" fmla="*/ 1147297 w 2287608"/>
              <a:gd name="connsiteY73" fmla="*/ 779690 h 3232926"/>
              <a:gd name="connsiteX74" fmla="*/ 1148300 w 2287608"/>
              <a:gd name="connsiteY74" fmla="*/ 784303 h 3232926"/>
              <a:gd name="connsiteX75" fmla="*/ 1143804 w 2287608"/>
              <a:gd name="connsiteY75" fmla="*/ 785740 h 3232926"/>
              <a:gd name="connsiteX76" fmla="*/ 1149304 w 2287608"/>
              <a:gd name="connsiteY76" fmla="*/ 788915 h 3232926"/>
              <a:gd name="connsiteX77" fmla="*/ 1154988 w 2287608"/>
              <a:gd name="connsiteY77" fmla="*/ 815060 h 3232926"/>
              <a:gd name="connsiteX78" fmla="*/ 1572751 w 2287608"/>
              <a:gd name="connsiteY78" fmla="*/ 1359500 h 3232926"/>
              <a:gd name="connsiteX79" fmla="*/ 1996989 w 2287608"/>
              <a:gd name="connsiteY79" fmla="*/ 1479473 h 3232926"/>
              <a:gd name="connsiteX80" fmla="*/ 2253131 w 2287608"/>
              <a:gd name="connsiteY80" fmla="*/ 1449073 h 3232926"/>
              <a:gd name="connsiteX81" fmla="*/ 2278616 w 2287608"/>
              <a:gd name="connsiteY81" fmla="*/ 1440924 h 3232926"/>
              <a:gd name="connsiteX82" fmla="*/ 2284115 w 2287608"/>
              <a:gd name="connsiteY82" fmla="*/ 1444099 h 3232926"/>
              <a:gd name="connsiteX83" fmla="*/ 2283112 w 2287608"/>
              <a:gd name="connsiteY83" fmla="*/ 1439486 h 3232926"/>
              <a:gd name="connsiteX84" fmla="*/ 2287608 w 2287608"/>
              <a:gd name="connsiteY84" fmla="*/ 1438048 h 3232926"/>
              <a:gd name="connsiteX85" fmla="*/ 2282109 w 2287608"/>
              <a:gd name="connsiteY85" fmla="*/ 1434874 h 3232926"/>
              <a:gd name="connsiteX86" fmla="*/ 2276424 w 2287608"/>
              <a:gd name="connsiteY86" fmla="*/ 1408729 h 3232926"/>
              <a:gd name="connsiteX87" fmla="*/ 2069415 w 2287608"/>
              <a:gd name="connsiteY87" fmla="*/ 1032514 h 3232926"/>
              <a:gd name="connsiteX88" fmla="*/ 1140311 w 2287608"/>
              <a:gd name="connsiteY88" fmla="*/ 35676 h 3232926"/>
              <a:gd name="connsiteX89" fmla="*/ 1134812 w 2287608"/>
              <a:gd name="connsiteY89" fmla="*/ 38850 h 3232926"/>
              <a:gd name="connsiteX90" fmla="*/ 1109328 w 2287608"/>
              <a:gd name="connsiteY90" fmla="*/ 30701 h 3232926"/>
              <a:gd name="connsiteX91" fmla="*/ 428948 w 2287608"/>
              <a:gd name="connsiteY91" fmla="*/ 120275 h 3232926"/>
              <a:gd name="connsiteX92" fmla="*/ 11185 w 2287608"/>
              <a:gd name="connsiteY92" fmla="*/ 664715 h 3232926"/>
              <a:gd name="connsiteX93" fmla="*/ 5499 w 2287608"/>
              <a:gd name="connsiteY93" fmla="*/ 690860 h 3232926"/>
              <a:gd name="connsiteX94" fmla="*/ 0 w 2287608"/>
              <a:gd name="connsiteY94" fmla="*/ 694034 h 3232926"/>
              <a:gd name="connsiteX95" fmla="*/ 4497 w 2287608"/>
              <a:gd name="connsiteY95" fmla="*/ 695472 h 3232926"/>
              <a:gd name="connsiteX96" fmla="*/ 3493 w 2287608"/>
              <a:gd name="connsiteY96" fmla="*/ 700085 h 3232926"/>
              <a:gd name="connsiteX97" fmla="*/ 8992 w 2287608"/>
              <a:gd name="connsiteY97" fmla="*/ 696910 h 3232926"/>
              <a:gd name="connsiteX98" fmla="*/ 34477 w 2287608"/>
              <a:gd name="connsiteY98" fmla="*/ 705059 h 3232926"/>
              <a:gd name="connsiteX99" fmla="*/ 290620 w 2287608"/>
              <a:gd name="connsiteY99" fmla="*/ 735459 h 3232926"/>
              <a:gd name="connsiteX100" fmla="*/ 714857 w 2287608"/>
              <a:gd name="connsiteY100" fmla="*/ 615486 h 3232926"/>
              <a:gd name="connsiteX101" fmla="*/ 1132621 w 2287608"/>
              <a:gd name="connsiteY101" fmla="*/ 71046 h 3232926"/>
              <a:gd name="connsiteX102" fmla="*/ 1138305 w 2287608"/>
              <a:gd name="connsiteY102" fmla="*/ 44901 h 3232926"/>
              <a:gd name="connsiteX103" fmla="*/ 1143805 w 2287608"/>
              <a:gd name="connsiteY103" fmla="*/ 41726 h 3232926"/>
              <a:gd name="connsiteX104" fmla="*/ 1139308 w 2287608"/>
              <a:gd name="connsiteY104" fmla="*/ 40289 h 3232926"/>
              <a:gd name="connsiteX105" fmla="*/ 2069415 w 2287608"/>
              <a:gd name="connsiteY105" fmla="*/ 288501 h 3232926"/>
              <a:gd name="connsiteX106" fmla="*/ 1858661 w 2287608"/>
              <a:gd name="connsiteY106" fmla="*/ 120276 h 3232926"/>
              <a:gd name="connsiteX107" fmla="*/ 1178281 w 2287608"/>
              <a:gd name="connsiteY107" fmla="*/ 30702 h 3232926"/>
              <a:gd name="connsiteX108" fmla="*/ 1152796 w 2287608"/>
              <a:gd name="connsiteY108" fmla="*/ 38850 h 3232926"/>
              <a:gd name="connsiteX109" fmla="*/ 1147297 w 2287608"/>
              <a:gd name="connsiteY109" fmla="*/ 35676 h 3232926"/>
              <a:gd name="connsiteX110" fmla="*/ 1148300 w 2287608"/>
              <a:gd name="connsiteY110" fmla="*/ 40290 h 3232926"/>
              <a:gd name="connsiteX111" fmla="*/ 1143804 w 2287608"/>
              <a:gd name="connsiteY111" fmla="*/ 41727 h 3232926"/>
              <a:gd name="connsiteX112" fmla="*/ 1149304 w 2287608"/>
              <a:gd name="connsiteY112" fmla="*/ 44901 h 3232926"/>
              <a:gd name="connsiteX113" fmla="*/ 1154988 w 2287608"/>
              <a:gd name="connsiteY113" fmla="*/ 71046 h 3232926"/>
              <a:gd name="connsiteX114" fmla="*/ 1572751 w 2287608"/>
              <a:gd name="connsiteY114" fmla="*/ 615486 h 3232926"/>
              <a:gd name="connsiteX115" fmla="*/ 1996989 w 2287608"/>
              <a:gd name="connsiteY115" fmla="*/ 735460 h 3232926"/>
              <a:gd name="connsiteX116" fmla="*/ 2253131 w 2287608"/>
              <a:gd name="connsiteY116" fmla="*/ 705060 h 3232926"/>
              <a:gd name="connsiteX117" fmla="*/ 2278616 w 2287608"/>
              <a:gd name="connsiteY117" fmla="*/ 696911 h 3232926"/>
              <a:gd name="connsiteX118" fmla="*/ 2284115 w 2287608"/>
              <a:gd name="connsiteY118" fmla="*/ 700086 h 3232926"/>
              <a:gd name="connsiteX119" fmla="*/ 2283112 w 2287608"/>
              <a:gd name="connsiteY119" fmla="*/ 695473 h 3232926"/>
              <a:gd name="connsiteX120" fmla="*/ 2287608 w 2287608"/>
              <a:gd name="connsiteY120" fmla="*/ 694035 h 3232926"/>
              <a:gd name="connsiteX121" fmla="*/ 2282109 w 2287608"/>
              <a:gd name="connsiteY121" fmla="*/ 690860 h 3232926"/>
              <a:gd name="connsiteX122" fmla="*/ 2276424 w 2287608"/>
              <a:gd name="connsiteY122" fmla="*/ 664716 h 3232926"/>
              <a:gd name="connsiteX123" fmla="*/ 2069415 w 2287608"/>
              <a:gd name="connsiteY123" fmla="*/ 288501 h 323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287608" h="3232926">
                <a:moveTo>
                  <a:pt x="1143804" y="1916209"/>
                </a:moveTo>
                <a:lnTo>
                  <a:pt x="1140311" y="1919384"/>
                </a:lnTo>
                <a:lnTo>
                  <a:pt x="1136818" y="1916209"/>
                </a:lnTo>
                <a:lnTo>
                  <a:pt x="1136818" y="1922559"/>
                </a:lnTo>
                <a:lnTo>
                  <a:pt x="1117018" y="1940554"/>
                </a:lnTo>
                <a:cubicBezTo>
                  <a:pt x="954760" y="2102813"/>
                  <a:pt x="854401" y="2326970"/>
                  <a:pt x="854401" y="2574568"/>
                </a:cubicBezTo>
                <a:cubicBezTo>
                  <a:pt x="854401" y="2822165"/>
                  <a:pt x="954760" y="3046323"/>
                  <a:pt x="1117018" y="3208581"/>
                </a:cubicBezTo>
                <a:lnTo>
                  <a:pt x="1136818" y="3226577"/>
                </a:lnTo>
                <a:lnTo>
                  <a:pt x="1136818" y="3232926"/>
                </a:lnTo>
                <a:lnTo>
                  <a:pt x="1140311" y="3229751"/>
                </a:lnTo>
                <a:lnTo>
                  <a:pt x="1143804" y="3232926"/>
                </a:lnTo>
                <a:lnTo>
                  <a:pt x="1143804" y="3226577"/>
                </a:lnTo>
                <a:lnTo>
                  <a:pt x="1163604" y="3208581"/>
                </a:lnTo>
                <a:cubicBezTo>
                  <a:pt x="1325862" y="3046323"/>
                  <a:pt x="1426221" y="2822165"/>
                  <a:pt x="1426221" y="2574567"/>
                </a:cubicBezTo>
                <a:cubicBezTo>
                  <a:pt x="1426221" y="2326970"/>
                  <a:pt x="1325862" y="2102812"/>
                  <a:pt x="1163604" y="1940554"/>
                </a:cubicBezTo>
                <a:lnTo>
                  <a:pt x="1143804" y="1922558"/>
                </a:lnTo>
                <a:close/>
                <a:moveTo>
                  <a:pt x="1140312" y="1494239"/>
                </a:moveTo>
                <a:lnTo>
                  <a:pt x="1134813" y="1497413"/>
                </a:lnTo>
                <a:lnTo>
                  <a:pt x="1109328" y="1489264"/>
                </a:lnTo>
                <a:cubicBezTo>
                  <a:pt x="887680" y="1429874"/>
                  <a:pt x="643374" y="1455039"/>
                  <a:pt x="428947" y="1578838"/>
                </a:cubicBezTo>
                <a:cubicBezTo>
                  <a:pt x="214522" y="1702637"/>
                  <a:pt x="70575" y="1901629"/>
                  <a:pt x="11185" y="2123278"/>
                </a:cubicBezTo>
                <a:lnTo>
                  <a:pt x="5499" y="2149423"/>
                </a:lnTo>
                <a:lnTo>
                  <a:pt x="0" y="2152597"/>
                </a:lnTo>
                <a:lnTo>
                  <a:pt x="4497" y="2154035"/>
                </a:lnTo>
                <a:lnTo>
                  <a:pt x="3493" y="2158648"/>
                </a:lnTo>
                <a:lnTo>
                  <a:pt x="8992" y="2155473"/>
                </a:lnTo>
                <a:lnTo>
                  <a:pt x="34477" y="2163622"/>
                </a:lnTo>
                <a:cubicBezTo>
                  <a:pt x="117596" y="2185894"/>
                  <a:pt x="203900" y="2196274"/>
                  <a:pt x="290620" y="2194022"/>
                </a:cubicBezTo>
                <a:cubicBezTo>
                  <a:pt x="435153" y="2190268"/>
                  <a:pt x="580841" y="2151423"/>
                  <a:pt x="714858" y="2074049"/>
                </a:cubicBezTo>
                <a:cubicBezTo>
                  <a:pt x="929283" y="1950250"/>
                  <a:pt x="1073230" y="1751258"/>
                  <a:pt x="1132621" y="1529609"/>
                </a:cubicBezTo>
                <a:lnTo>
                  <a:pt x="1138305" y="1503464"/>
                </a:lnTo>
                <a:lnTo>
                  <a:pt x="1143804" y="1500289"/>
                </a:lnTo>
                <a:lnTo>
                  <a:pt x="1139308" y="1498852"/>
                </a:lnTo>
                <a:close/>
                <a:moveTo>
                  <a:pt x="2069415" y="1747063"/>
                </a:moveTo>
                <a:cubicBezTo>
                  <a:pt x="2009570" y="1682261"/>
                  <a:pt x="1939071" y="1625262"/>
                  <a:pt x="1858661" y="1578837"/>
                </a:cubicBezTo>
                <a:cubicBezTo>
                  <a:pt x="1644235" y="1455038"/>
                  <a:pt x="1399929" y="1429873"/>
                  <a:pt x="1178281" y="1489263"/>
                </a:cubicBezTo>
                <a:lnTo>
                  <a:pt x="1152796" y="1497412"/>
                </a:lnTo>
                <a:lnTo>
                  <a:pt x="1147297" y="1494238"/>
                </a:lnTo>
                <a:lnTo>
                  <a:pt x="1148300" y="1498851"/>
                </a:lnTo>
                <a:lnTo>
                  <a:pt x="1143804" y="1500288"/>
                </a:lnTo>
                <a:lnTo>
                  <a:pt x="1149304" y="1503463"/>
                </a:lnTo>
                <a:lnTo>
                  <a:pt x="1154988" y="1529608"/>
                </a:lnTo>
                <a:cubicBezTo>
                  <a:pt x="1214379" y="1751257"/>
                  <a:pt x="1358325" y="1950249"/>
                  <a:pt x="1572751" y="2074048"/>
                </a:cubicBezTo>
                <a:cubicBezTo>
                  <a:pt x="1706767" y="2151422"/>
                  <a:pt x="1852455" y="2190267"/>
                  <a:pt x="1996989" y="2194021"/>
                </a:cubicBezTo>
                <a:cubicBezTo>
                  <a:pt x="2083709" y="2196273"/>
                  <a:pt x="2170013" y="2185893"/>
                  <a:pt x="2253131" y="2163621"/>
                </a:cubicBezTo>
                <a:lnTo>
                  <a:pt x="2278616" y="2155472"/>
                </a:lnTo>
                <a:lnTo>
                  <a:pt x="2284115" y="2158647"/>
                </a:lnTo>
                <a:lnTo>
                  <a:pt x="2283112" y="2154034"/>
                </a:lnTo>
                <a:lnTo>
                  <a:pt x="2287608" y="2152596"/>
                </a:lnTo>
                <a:lnTo>
                  <a:pt x="2282109" y="2149422"/>
                </a:lnTo>
                <a:lnTo>
                  <a:pt x="2276424" y="2123277"/>
                </a:lnTo>
                <a:cubicBezTo>
                  <a:pt x="2239306" y="1984747"/>
                  <a:pt x="2169157" y="1855067"/>
                  <a:pt x="2069415" y="1747063"/>
                </a:cubicBezTo>
                <a:close/>
                <a:moveTo>
                  <a:pt x="1140311" y="779689"/>
                </a:moveTo>
                <a:lnTo>
                  <a:pt x="1134812" y="782863"/>
                </a:lnTo>
                <a:lnTo>
                  <a:pt x="1109328" y="774714"/>
                </a:lnTo>
                <a:cubicBezTo>
                  <a:pt x="887679" y="715324"/>
                  <a:pt x="643374" y="740489"/>
                  <a:pt x="428947" y="864288"/>
                </a:cubicBezTo>
                <a:cubicBezTo>
                  <a:pt x="214522" y="988087"/>
                  <a:pt x="70575" y="1187079"/>
                  <a:pt x="11185" y="1408728"/>
                </a:cubicBezTo>
                <a:lnTo>
                  <a:pt x="5499" y="1434873"/>
                </a:lnTo>
                <a:lnTo>
                  <a:pt x="0" y="1438047"/>
                </a:lnTo>
                <a:lnTo>
                  <a:pt x="4497" y="1439485"/>
                </a:lnTo>
                <a:lnTo>
                  <a:pt x="3493" y="1444098"/>
                </a:lnTo>
                <a:lnTo>
                  <a:pt x="8992" y="1440923"/>
                </a:lnTo>
                <a:lnTo>
                  <a:pt x="34477" y="1449072"/>
                </a:lnTo>
                <a:cubicBezTo>
                  <a:pt x="117595" y="1471344"/>
                  <a:pt x="203900" y="1481724"/>
                  <a:pt x="290620" y="1479472"/>
                </a:cubicBezTo>
                <a:cubicBezTo>
                  <a:pt x="435154" y="1475718"/>
                  <a:pt x="580841" y="1436873"/>
                  <a:pt x="714858" y="1359499"/>
                </a:cubicBezTo>
                <a:cubicBezTo>
                  <a:pt x="929284" y="1235700"/>
                  <a:pt x="1073229" y="1036708"/>
                  <a:pt x="1132621" y="815059"/>
                </a:cubicBezTo>
                <a:lnTo>
                  <a:pt x="1138305" y="788914"/>
                </a:lnTo>
                <a:lnTo>
                  <a:pt x="1143805" y="785739"/>
                </a:lnTo>
                <a:lnTo>
                  <a:pt x="1139308" y="784302"/>
                </a:lnTo>
                <a:close/>
                <a:moveTo>
                  <a:pt x="2069415" y="1032514"/>
                </a:moveTo>
                <a:cubicBezTo>
                  <a:pt x="2009570" y="967712"/>
                  <a:pt x="1939071" y="910714"/>
                  <a:pt x="1858661" y="864289"/>
                </a:cubicBezTo>
                <a:cubicBezTo>
                  <a:pt x="1644235" y="740490"/>
                  <a:pt x="1399929" y="715325"/>
                  <a:pt x="1178281" y="774715"/>
                </a:cubicBezTo>
                <a:lnTo>
                  <a:pt x="1152796" y="782864"/>
                </a:lnTo>
                <a:lnTo>
                  <a:pt x="1147297" y="779690"/>
                </a:lnTo>
                <a:lnTo>
                  <a:pt x="1148300" y="784303"/>
                </a:lnTo>
                <a:lnTo>
                  <a:pt x="1143804" y="785740"/>
                </a:lnTo>
                <a:lnTo>
                  <a:pt x="1149304" y="788915"/>
                </a:lnTo>
                <a:lnTo>
                  <a:pt x="1154988" y="815060"/>
                </a:lnTo>
                <a:cubicBezTo>
                  <a:pt x="1214379" y="1036709"/>
                  <a:pt x="1358325" y="1235701"/>
                  <a:pt x="1572751" y="1359500"/>
                </a:cubicBezTo>
                <a:cubicBezTo>
                  <a:pt x="1706767" y="1436874"/>
                  <a:pt x="1852455" y="1475719"/>
                  <a:pt x="1996989" y="1479473"/>
                </a:cubicBezTo>
                <a:cubicBezTo>
                  <a:pt x="2083709" y="1481725"/>
                  <a:pt x="2170013" y="1471345"/>
                  <a:pt x="2253131" y="1449073"/>
                </a:cubicBezTo>
                <a:lnTo>
                  <a:pt x="2278616" y="1440924"/>
                </a:lnTo>
                <a:lnTo>
                  <a:pt x="2284115" y="1444099"/>
                </a:lnTo>
                <a:lnTo>
                  <a:pt x="2283112" y="1439486"/>
                </a:lnTo>
                <a:lnTo>
                  <a:pt x="2287608" y="1438048"/>
                </a:lnTo>
                <a:lnTo>
                  <a:pt x="2282109" y="1434874"/>
                </a:lnTo>
                <a:lnTo>
                  <a:pt x="2276424" y="1408729"/>
                </a:lnTo>
                <a:cubicBezTo>
                  <a:pt x="2239306" y="1270198"/>
                  <a:pt x="2169157" y="1140518"/>
                  <a:pt x="2069415" y="1032514"/>
                </a:cubicBezTo>
                <a:close/>
                <a:moveTo>
                  <a:pt x="1140311" y="35676"/>
                </a:moveTo>
                <a:lnTo>
                  <a:pt x="1134812" y="38850"/>
                </a:lnTo>
                <a:lnTo>
                  <a:pt x="1109328" y="30701"/>
                </a:lnTo>
                <a:cubicBezTo>
                  <a:pt x="887679" y="-28689"/>
                  <a:pt x="643374" y="-3524"/>
                  <a:pt x="428948" y="120275"/>
                </a:cubicBezTo>
                <a:cubicBezTo>
                  <a:pt x="214521" y="244074"/>
                  <a:pt x="70575" y="443066"/>
                  <a:pt x="11185" y="664715"/>
                </a:cubicBezTo>
                <a:lnTo>
                  <a:pt x="5499" y="690860"/>
                </a:lnTo>
                <a:lnTo>
                  <a:pt x="0" y="694034"/>
                </a:lnTo>
                <a:lnTo>
                  <a:pt x="4497" y="695472"/>
                </a:lnTo>
                <a:lnTo>
                  <a:pt x="3493" y="700085"/>
                </a:lnTo>
                <a:lnTo>
                  <a:pt x="8992" y="696910"/>
                </a:lnTo>
                <a:lnTo>
                  <a:pt x="34477" y="705059"/>
                </a:lnTo>
                <a:cubicBezTo>
                  <a:pt x="117595" y="727331"/>
                  <a:pt x="203900" y="737711"/>
                  <a:pt x="290620" y="735459"/>
                </a:cubicBezTo>
                <a:cubicBezTo>
                  <a:pt x="435154" y="731705"/>
                  <a:pt x="580841" y="692860"/>
                  <a:pt x="714857" y="615486"/>
                </a:cubicBezTo>
                <a:cubicBezTo>
                  <a:pt x="929284" y="491687"/>
                  <a:pt x="1073229" y="292695"/>
                  <a:pt x="1132621" y="71046"/>
                </a:cubicBezTo>
                <a:lnTo>
                  <a:pt x="1138305" y="44901"/>
                </a:lnTo>
                <a:lnTo>
                  <a:pt x="1143805" y="41726"/>
                </a:lnTo>
                <a:lnTo>
                  <a:pt x="1139308" y="40289"/>
                </a:lnTo>
                <a:close/>
                <a:moveTo>
                  <a:pt x="2069415" y="288501"/>
                </a:moveTo>
                <a:cubicBezTo>
                  <a:pt x="2009570" y="223699"/>
                  <a:pt x="1939071" y="166700"/>
                  <a:pt x="1858661" y="120276"/>
                </a:cubicBezTo>
                <a:cubicBezTo>
                  <a:pt x="1644235" y="-3523"/>
                  <a:pt x="1399929" y="-28688"/>
                  <a:pt x="1178281" y="30702"/>
                </a:cubicBezTo>
                <a:lnTo>
                  <a:pt x="1152796" y="38850"/>
                </a:lnTo>
                <a:lnTo>
                  <a:pt x="1147297" y="35676"/>
                </a:lnTo>
                <a:lnTo>
                  <a:pt x="1148300" y="40290"/>
                </a:lnTo>
                <a:lnTo>
                  <a:pt x="1143804" y="41727"/>
                </a:lnTo>
                <a:lnTo>
                  <a:pt x="1149304" y="44901"/>
                </a:lnTo>
                <a:lnTo>
                  <a:pt x="1154988" y="71046"/>
                </a:lnTo>
                <a:cubicBezTo>
                  <a:pt x="1214379" y="292695"/>
                  <a:pt x="1358325" y="491688"/>
                  <a:pt x="1572751" y="615486"/>
                </a:cubicBezTo>
                <a:cubicBezTo>
                  <a:pt x="1706767" y="692860"/>
                  <a:pt x="1852455" y="731705"/>
                  <a:pt x="1996989" y="735460"/>
                </a:cubicBezTo>
                <a:cubicBezTo>
                  <a:pt x="2083709" y="737712"/>
                  <a:pt x="2170013" y="727332"/>
                  <a:pt x="2253131" y="705060"/>
                </a:cubicBezTo>
                <a:lnTo>
                  <a:pt x="2278616" y="696911"/>
                </a:lnTo>
                <a:lnTo>
                  <a:pt x="2284115" y="700086"/>
                </a:lnTo>
                <a:lnTo>
                  <a:pt x="2283112" y="695473"/>
                </a:lnTo>
                <a:lnTo>
                  <a:pt x="2287608" y="694035"/>
                </a:lnTo>
                <a:lnTo>
                  <a:pt x="2282109" y="690860"/>
                </a:lnTo>
                <a:lnTo>
                  <a:pt x="2276424" y="664716"/>
                </a:lnTo>
                <a:cubicBezTo>
                  <a:pt x="2239306" y="526185"/>
                  <a:pt x="2169157" y="396505"/>
                  <a:pt x="2069415" y="288501"/>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grpSp>
        <p:nvGrpSpPr>
          <p:cNvPr id="26" name="Group 25">
            <a:extLst>
              <a:ext uri="{FF2B5EF4-FFF2-40B4-BE49-F238E27FC236}">
                <a16:creationId xmlns:a16="http://schemas.microsoft.com/office/drawing/2014/main" id="{AC46C823-4AEE-4D15-A7B7-556599F864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V="1">
            <a:off x="521489" y="5639014"/>
            <a:ext cx="865742" cy="628383"/>
            <a:chOff x="558167" y="958515"/>
            <a:chExt cx="865742" cy="628383"/>
          </a:xfrm>
          <a:solidFill>
            <a:schemeClr val="accent3"/>
          </a:solidFill>
        </p:grpSpPr>
        <p:sp>
          <p:nvSpPr>
            <p:cNvPr id="27" name="Freeform: Shape 26">
              <a:extLst>
                <a:ext uri="{FF2B5EF4-FFF2-40B4-BE49-F238E27FC236}">
                  <a16:creationId xmlns:a16="http://schemas.microsoft.com/office/drawing/2014/main" id="{7FE368E1-8B21-487B-879D-A96309199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Freeform: Shape 27">
              <a:extLst>
                <a:ext uri="{FF2B5EF4-FFF2-40B4-BE49-F238E27FC236}">
                  <a16:creationId xmlns:a16="http://schemas.microsoft.com/office/drawing/2014/main" id="{58A31684-3F27-4828-8633-A1624B02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30" name="Group 29">
            <a:extLst>
              <a:ext uri="{FF2B5EF4-FFF2-40B4-BE49-F238E27FC236}">
                <a16:creationId xmlns:a16="http://schemas.microsoft.com/office/drawing/2014/main" id="{766CF5CA-BCE0-446B-990C-62FB772ABE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486523" y="3291143"/>
            <a:ext cx="1785983" cy="2208479"/>
            <a:chOff x="2725201" y="4453039"/>
            <a:chExt cx="1785983" cy="2208479"/>
          </a:xfrm>
        </p:grpSpPr>
        <p:cxnSp>
          <p:nvCxnSpPr>
            <p:cNvPr id="31" name="Straight Connector 30">
              <a:extLst>
                <a:ext uri="{FF2B5EF4-FFF2-40B4-BE49-F238E27FC236}">
                  <a16:creationId xmlns:a16="http://schemas.microsoft.com/office/drawing/2014/main" id="{791F38DD-D787-4EE5-931B-C8CC2ED927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3618192" y="4453039"/>
              <a:ext cx="0" cy="2208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F4E1D11-C91E-45F4-9A4A-EC0243DE76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738439" y="5243393"/>
              <a:ext cx="1760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63D0A83C-B0AD-4E04-B3FE-48D739F6F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725201" y="4861779"/>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 name="connsiteX0" fmla="*/ 440819 w 1785983"/>
                <a:gd name="connsiteY0" fmla="*/ 59 h 1849891"/>
                <a:gd name="connsiteX1" fmla="*/ 845918 w 1785983"/>
                <a:gd name="connsiteY1" fmla="*/ 261596 h 1849891"/>
                <a:gd name="connsiteX2" fmla="*/ 892992 w 1785983"/>
                <a:gd name="connsiteY2" fmla="*/ 360758 h 1849891"/>
                <a:gd name="connsiteX3" fmla="*/ 892992 w 1785983"/>
                <a:gd name="connsiteY3" fmla="*/ 365372 h 1849891"/>
                <a:gd name="connsiteX4" fmla="*/ 940065 w 1785983"/>
                <a:gd name="connsiteY4" fmla="*/ 266212 h 1849891"/>
                <a:gd name="connsiteX5" fmla="*/ 1406106 w 1785983"/>
                <a:gd name="connsiteY5" fmla="*/ 8338 h 1849891"/>
                <a:gd name="connsiteX6" fmla="*/ 1022901 w 1785983"/>
                <a:gd name="connsiteY6" fmla="*/ 1699451 h 1849891"/>
                <a:gd name="connsiteX7" fmla="*/ 892991 w 1785983"/>
                <a:gd name="connsiteY7" fmla="*/ 1799739 h 1849891"/>
                <a:gd name="connsiteX8" fmla="*/ 838223 w 1785983"/>
                <a:gd name="connsiteY8" fmla="*/ 1849891 h 1849891"/>
                <a:gd name="connsiteX9" fmla="*/ 763082 w 1785983"/>
                <a:gd name="connsiteY9" fmla="*/ 1694835 h 1849891"/>
                <a:gd name="connsiteX10" fmla="*/ 379877 w 1785983"/>
                <a:gd name="connsiteY10" fmla="*/ 3722 h 1849891"/>
                <a:gd name="connsiteX11" fmla="*/ 440819 w 1785983"/>
                <a:gd name="connsiteY11" fmla="*/ 59 h 1849891"/>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763082 w 1785983"/>
                <a:gd name="connsiteY8" fmla="*/ 1694835 h 1799739"/>
                <a:gd name="connsiteX9" fmla="*/ 379877 w 1785983"/>
                <a:gd name="connsiteY9" fmla="*/ 3722 h 1799739"/>
                <a:gd name="connsiteX10" fmla="*/ 440819 w 1785983"/>
                <a:gd name="connsiteY10"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763082" y="1694835"/>
                  </a:lnTo>
                  <a:cubicBezTo>
                    <a:pt x="-338018" y="799772"/>
                    <a:pt x="-41719" y="62104"/>
                    <a:pt x="379877" y="3722"/>
                  </a:cubicBezTo>
                  <a:cubicBezTo>
                    <a:pt x="399953" y="942"/>
                    <a:pt x="420313" y="-298"/>
                    <a:pt x="440819" y="59"/>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latin typeface="Bell MT" panose="02020503060305020303" pitchFamily="18" charset="0"/>
              </a:endParaRPr>
            </a:p>
          </p:txBody>
        </p:sp>
        <p:sp>
          <p:nvSpPr>
            <p:cNvPr id="34" name="Rectangle 30">
              <a:extLst>
                <a:ext uri="{FF2B5EF4-FFF2-40B4-BE49-F238E27FC236}">
                  <a16:creationId xmlns:a16="http://schemas.microsoft.com/office/drawing/2014/main" id="{AF60A4C7-053A-4E00-9224-C9C9CAA542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124232" y="5447997"/>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0">
              <a:extLst>
                <a:ext uri="{FF2B5EF4-FFF2-40B4-BE49-F238E27FC236}">
                  <a16:creationId xmlns:a16="http://schemas.microsoft.com/office/drawing/2014/main" id="{C90A005E-7D6C-4543-AE86-10F5BA1C0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315029" y="5983110"/>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BC174C2C-9AC5-4D2F-B12B-8AD9BE8773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flipV="1">
            <a:off x="473803" y="5280732"/>
            <a:ext cx="864005" cy="1032464"/>
            <a:chOff x="2207971" y="2384401"/>
            <a:chExt cx="864005" cy="1032464"/>
          </a:xfrm>
        </p:grpSpPr>
        <p:sp>
          <p:nvSpPr>
            <p:cNvPr id="38" name="Freeform: Shape 37">
              <a:extLst>
                <a:ext uri="{FF2B5EF4-FFF2-40B4-BE49-F238E27FC236}">
                  <a16:creationId xmlns:a16="http://schemas.microsoft.com/office/drawing/2014/main" id="{F2A1D572-4E75-4B18-83CD-369937018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Freeform: Shape 38">
              <a:extLst>
                <a:ext uri="{FF2B5EF4-FFF2-40B4-BE49-F238E27FC236}">
                  <a16:creationId xmlns:a16="http://schemas.microsoft.com/office/drawing/2014/main" id="{A4501448-AAB4-4BDF-81E5-BF4BEF2A4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0" name="Group 39">
              <a:extLst>
                <a:ext uri="{FF2B5EF4-FFF2-40B4-BE49-F238E27FC236}">
                  <a16:creationId xmlns:a16="http://schemas.microsoft.com/office/drawing/2014/main" id="{DA5CA3F8-7E28-4253-9221-2849B189136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40769" y="2384401"/>
              <a:ext cx="313009" cy="1032464"/>
              <a:chOff x="2440769" y="2384401"/>
              <a:chExt cx="313009" cy="1032464"/>
            </a:xfrm>
          </p:grpSpPr>
          <p:cxnSp>
            <p:nvCxnSpPr>
              <p:cNvPr id="41" name="Straight Connector 40">
                <a:extLst>
                  <a:ext uri="{FF2B5EF4-FFF2-40B4-BE49-F238E27FC236}">
                    <a16:creationId xmlns:a16="http://schemas.microsoft.com/office/drawing/2014/main" id="{ABAD8F42-57F4-4A12-8B47-E199EA1741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BF509FE-DD9E-4AB3-94EE-468C868875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4" name="Freeform: Shape 43">
            <a:extLst>
              <a:ext uri="{FF2B5EF4-FFF2-40B4-BE49-F238E27FC236}">
                <a16:creationId xmlns:a16="http://schemas.microsoft.com/office/drawing/2014/main" id="{A7F45189-997F-4E6B-800E-D17FF116E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10114077" y="3690094"/>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892991" y="1795123"/>
                </a:lnTo>
                <a:lnTo>
                  <a:pt x="763082" y="1694835"/>
                </a:lnTo>
                <a:cubicBezTo>
                  <a:pt x="-338018" y="799772"/>
                  <a:pt x="-41719" y="62104"/>
                  <a:pt x="379877" y="3722"/>
                </a:cubicBezTo>
                <a:cubicBezTo>
                  <a:pt x="399953" y="942"/>
                  <a:pt x="420313" y="-298"/>
                  <a:pt x="440819" y="59"/>
                </a:cubicBezTo>
                <a:close/>
              </a:path>
            </a:pathLst>
          </a:custGeom>
          <a:solidFill>
            <a:schemeClr val="accent1">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BC214B40-3523-42BE-856A-2B90472652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V="1">
            <a:off x="9049994" y="71786"/>
            <a:ext cx="2287608" cy="3673900"/>
            <a:chOff x="-6080955" y="3437416"/>
            <a:chExt cx="2287608" cy="3673900"/>
          </a:xfrm>
        </p:grpSpPr>
        <p:cxnSp>
          <p:nvCxnSpPr>
            <p:cNvPr id="47" name="Straight Connector 46">
              <a:extLst>
                <a:ext uri="{FF2B5EF4-FFF2-40B4-BE49-F238E27FC236}">
                  <a16:creationId xmlns:a16="http://schemas.microsoft.com/office/drawing/2014/main" id="{5626B876-FE3F-403F-B675-FB9415E00A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937151" y="4754133"/>
              <a:ext cx="0" cy="2357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Freeform: Shape 47">
              <a:extLst>
                <a:ext uri="{FF2B5EF4-FFF2-40B4-BE49-F238E27FC236}">
                  <a16:creationId xmlns:a16="http://schemas.microsoft.com/office/drawing/2014/main" id="{03F8DDE7-4258-4181-9F2B-940B587EE5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5226554" y="3437416"/>
              <a:ext cx="571820" cy="1316717"/>
            </a:xfrm>
            <a:custGeom>
              <a:avLst/>
              <a:gdLst>
                <a:gd name="connsiteX0" fmla="*/ 282417 w 571820"/>
                <a:gd name="connsiteY0" fmla="*/ 1316717 h 1316717"/>
                <a:gd name="connsiteX1" fmla="*/ 285910 w 571820"/>
                <a:gd name="connsiteY1" fmla="*/ 1313542 h 1316717"/>
                <a:gd name="connsiteX2" fmla="*/ 289403 w 571820"/>
                <a:gd name="connsiteY2" fmla="*/ 1316717 h 1316717"/>
                <a:gd name="connsiteX3" fmla="*/ 289403 w 571820"/>
                <a:gd name="connsiteY3" fmla="*/ 1310368 h 1316717"/>
                <a:gd name="connsiteX4" fmla="*/ 309203 w 571820"/>
                <a:gd name="connsiteY4" fmla="*/ 1292372 h 1316717"/>
                <a:gd name="connsiteX5" fmla="*/ 571820 w 571820"/>
                <a:gd name="connsiteY5" fmla="*/ 658358 h 1316717"/>
                <a:gd name="connsiteX6" fmla="*/ 309203 w 571820"/>
                <a:gd name="connsiteY6" fmla="*/ 24345 h 1316717"/>
                <a:gd name="connsiteX7" fmla="*/ 289403 w 571820"/>
                <a:gd name="connsiteY7" fmla="*/ 6349 h 1316717"/>
                <a:gd name="connsiteX8" fmla="*/ 289403 w 571820"/>
                <a:gd name="connsiteY8" fmla="*/ 0 h 1316717"/>
                <a:gd name="connsiteX9" fmla="*/ 285910 w 571820"/>
                <a:gd name="connsiteY9" fmla="*/ 3175 h 1316717"/>
                <a:gd name="connsiteX10" fmla="*/ 282417 w 571820"/>
                <a:gd name="connsiteY10" fmla="*/ 0 h 1316717"/>
                <a:gd name="connsiteX11" fmla="*/ 282417 w 571820"/>
                <a:gd name="connsiteY11" fmla="*/ 6350 h 1316717"/>
                <a:gd name="connsiteX12" fmla="*/ 262617 w 571820"/>
                <a:gd name="connsiteY12" fmla="*/ 24345 h 1316717"/>
                <a:gd name="connsiteX13" fmla="*/ 0 w 571820"/>
                <a:gd name="connsiteY13" fmla="*/ 658359 h 1316717"/>
                <a:gd name="connsiteX14" fmla="*/ 262617 w 571820"/>
                <a:gd name="connsiteY14" fmla="*/ 1292372 h 1316717"/>
                <a:gd name="connsiteX15" fmla="*/ 282417 w 571820"/>
                <a:gd name="connsiteY15" fmla="*/ 1310368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820" h="1316717">
                  <a:moveTo>
                    <a:pt x="282417" y="1316717"/>
                  </a:moveTo>
                  <a:lnTo>
                    <a:pt x="285910" y="1313542"/>
                  </a:lnTo>
                  <a:lnTo>
                    <a:pt x="289403" y="1316717"/>
                  </a:lnTo>
                  <a:lnTo>
                    <a:pt x="289403" y="1310368"/>
                  </a:lnTo>
                  <a:lnTo>
                    <a:pt x="309203" y="1292372"/>
                  </a:lnTo>
                  <a:cubicBezTo>
                    <a:pt x="471461" y="1130114"/>
                    <a:pt x="571820" y="905956"/>
                    <a:pt x="571820" y="658358"/>
                  </a:cubicBezTo>
                  <a:cubicBezTo>
                    <a:pt x="571820" y="410761"/>
                    <a:pt x="471461" y="186603"/>
                    <a:pt x="309203" y="24345"/>
                  </a:cubicBezTo>
                  <a:lnTo>
                    <a:pt x="289403" y="6349"/>
                  </a:lnTo>
                  <a:lnTo>
                    <a:pt x="289403" y="0"/>
                  </a:lnTo>
                  <a:lnTo>
                    <a:pt x="285910" y="3175"/>
                  </a:lnTo>
                  <a:lnTo>
                    <a:pt x="282417" y="0"/>
                  </a:lnTo>
                  <a:lnTo>
                    <a:pt x="282417" y="6350"/>
                  </a:lnTo>
                  <a:lnTo>
                    <a:pt x="262617" y="24345"/>
                  </a:lnTo>
                  <a:cubicBezTo>
                    <a:pt x="100359" y="186604"/>
                    <a:pt x="0" y="410761"/>
                    <a:pt x="0" y="658359"/>
                  </a:cubicBezTo>
                  <a:cubicBezTo>
                    <a:pt x="0" y="905956"/>
                    <a:pt x="100359" y="1130114"/>
                    <a:pt x="262617" y="1292372"/>
                  </a:cubicBezTo>
                  <a:lnTo>
                    <a:pt x="282417" y="1310368"/>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reeform: Shape 48">
              <a:extLst>
                <a:ext uri="{FF2B5EF4-FFF2-40B4-BE49-F238E27FC236}">
                  <a16:creationId xmlns:a16="http://schemas.microsoft.com/office/drawing/2014/main" id="{4EED88FA-E654-453B-92BF-21196E32B4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eeform: Shape 49">
              <a:extLst>
                <a:ext uri="{FF2B5EF4-FFF2-40B4-BE49-F238E27FC236}">
                  <a16:creationId xmlns:a16="http://schemas.microsoft.com/office/drawing/2014/main" id="{7F3C238A-5CF1-4927-B70F-C99112299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Freeform: Shape 50">
              <a:extLst>
                <a:ext uri="{FF2B5EF4-FFF2-40B4-BE49-F238E27FC236}">
                  <a16:creationId xmlns:a16="http://schemas.microsoft.com/office/drawing/2014/main" id="{42EAC2EE-4C33-44A6-A62B-6130E320AF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Freeform: Shape 51">
              <a:extLst>
                <a:ext uri="{FF2B5EF4-FFF2-40B4-BE49-F238E27FC236}">
                  <a16:creationId xmlns:a16="http://schemas.microsoft.com/office/drawing/2014/main" id="{0F2EC395-DF39-4C41-A452-37AF723EA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eeform: Shape 52">
              <a:extLst>
                <a:ext uri="{FF2B5EF4-FFF2-40B4-BE49-F238E27FC236}">
                  <a16:creationId xmlns:a16="http://schemas.microsoft.com/office/drawing/2014/main" id="{2425D947-0068-4059-B9BE-93A3B27CD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Freeform: Shape 53">
              <a:extLst>
                <a:ext uri="{FF2B5EF4-FFF2-40B4-BE49-F238E27FC236}">
                  <a16:creationId xmlns:a16="http://schemas.microsoft.com/office/drawing/2014/main" id="{80F2FE05-A04C-4860-B709-2FCBEAE879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a:extLst>
              <a:ext uri="{FF2B5EF4-FFF2-40B4-BE49-F238E27FC236}">
                <a16:creationId xmlns:a16="http://schemas.microsoft.com/office/drawing/2014/main" id="{19F8DCEB-0E52-4740-9836-300F4ABACB71}"/>
              </a:ext>
            </a:extLst>
          </p:cNvPr>
          <p:cNvSpPr>
            <a:spLocks noGrp="1"/>
          </p:cNvSpPr>
          <p:nvPr>
            <p:ph type="title"/>
          </p:nvPr>
        </p:nvSpPr>
        <p:spPr>
          <a:xfrm>
            <a:off x="3882610" y="1011237"/>
            <a:ext cx="4426782" cy="860400"/>
          </a:xfrm>
        </p:spPr>
        <p:txBody>
          <a:bodyPr anchor="b">
            <a:normAutofit/>
          </a:bodyPr>
          <a:lstStyle/>
          <a:p>
            <a:pPr algn="ctr"/>
            <a:r>
              <a:rPr lang="en-US" dirty="0"/>
              <a:t>Reflection</a:t>
            </a:r>
            <a:endParaRPr lang="en-US"/>
          </a:p>
        </p:txBody>
      </p:sp>
      <p:cxnSp>
        <p:nvCxnSpPr>
          <p:cNvPr id="56" name="Straight Connector 55">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48A4CC4-AB84-4DFF-A47F-BE507FC87ED0}"/>
              </a:ext>
            </a:extLst>
          </p:cNvPr>
          <p:cNvSpPr>
            <a:spLocks noGrp="1"/>
          </p:cNvSpPr>
          <p:nvPr>
            <p:ph idx="1"/>
          </p:nvPr>
        </p:nvSpPr>
        <p:spPr>
          <a:xfrm>
            <a:off x="2816226" y="2747170"/>
            <a:ext cx="6568279" cy="4200522"/>
          </a:xfrm>
        </p:spPr>
        <p:txBody>
          <a:bodyPr>
            <a:normAutofit/>
          </a:bodyPr>
          <a:lstStyle/>
          <a:p>
            <a:pPr marL="0" indent="0" algn="ctr">
              <a:buNone/>
            </a:pPr>
            <a:r>
              <a:rPr lang="en-US"/>
              <a:t>Think about some of the things in your life that are most important to you. </a:t>
            </a:r>
          </a:p>
          <a:p>
            <a:pPr marL="0" indent="0" algn="ctr">
              <a:buNone/>
            </a:pPr>
            <a:endParaRPr lang="en-US">
              <a:solidFill>
                <a:srgbClr val="FFFFFF">
                  <a:alpha val="70000"/>
                </a:srgbClr>
              </a:solidFill>
            </a:endParaRPr>
          </a:p>
          <a:p>
            <a:pPr marL="0" indent="0" algn="ctr">
              <a:buNone/>
            </a:pPr>
            <a:endParaRPr lang="en-US" dirty="0">
              <a:solidFill>
                <a:srgbClr val="FFFFFF"/>
              </a:solidFill>
            </a:endParaRPr>
          </a:p>
          <a:p>
            <a:pPr marL="0" indent="0" algn="ctr">
              <a:buNone/>
            </a:pPr>
            <a:r>
              <a:rPr lang="en-US" sz="2800">
                <a:solidFill>
                  <a:srgbClr val="FFFFFF"/>
                </a:solidFill>
              </a:rPr>
              <a:t>What would it feel like to have a grown up you care about support those parts of your life? </a:t>
            </a:r>
          </a:p>
        </p:txBody>
      </p:sp>
      <p:grpSp>
        <p:nvGrpSpPr>
          <p:cNvPr id="58" name="Group 57">
            <a:extLst>
              <a:ext uri="{FF2B5EF4-FFF2-40B4-BE49-F238E27FC236}">
                <a16:creationId xmlns:a16="http://schemas.microsoft.com/office/drawing/2014/main" id="{69D14CB3-B46C-4D52-91C7-9020767C01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flipH="1" flipV="1">
            <a:off x="10901022" y="5639014"/>
            <a:ext cx="865742" cy="628383"/>
            <a:chOff x="558167" y="958515"/>
            <a:chExt cx="865742" cy="628383"/>
          </a:xfrm>
          <a:solidFill>
            <a:schemeClr val="accent3"/>
          </a:solidFill>
        </p:grpSpPr>
        <p:sp>
          <p:nvSpPr>
            <p:cNvPr id="59" name="Freeform: Shape 58">
              <a:extLst>
                <a:ext uri="{FF2B5EF4-FFF2-40B4-BE49-F238E27FC236}">
                  <a16:creationId xmlns:a16="http://schemas.microsoft.com/office/drawing/2014/main" id="{3A77D7F4-D3A2-4801-9AC3-6626FDE15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Freeform: Shape 59">
              <a:extLst>
                <a:ext uri="{FF2B5EF4-FFF2-40B4-BE49-F238E27FC236}">
                  <a16:creationId xmlns:a16="http://schemas.microsoft.com/office/drawing/2014/main" id="{1E62BACE-7CE7-442A-BFFB-8BC57C446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62" name="Group 61">
            <a:extLst>
              <a:ext uri="{FF2B5EF4-FFF2-40B4-BE49-F238E27FC236}">
                <a16:creationId xmlns:a16="http://schemas.microsoft.com/office/drawing/2014/main" id="{695E1464-F8FF-467B-BC7A-2DB63FD734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9919495" y="3291143"/>
            <a:ext cx="1785983" cy="2208479"/>
            <a:chOff x="2725201" y="4453039"/>
            <a:chExt cx="1785983" cy="2208479"/>
          </a:xfrm>
        </p:grpSpPr>
        <p:cxnSp>
          <p:nvCxnSpPr>
            <p:cNvPr id="63" name="Straight Connector 62">
              <a:extLst>
                <a:ext uri="{FF2B5EF4-FFF2-40B4-BE49-F238E27FC236}">
                  <a16:creationId xmlns:a16="http://schemas.microsoft.com/office/drawing/2014/main" id="{1D9EF77E-636A-4F91-8AC6-2926F2512C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3618192" y="4453039"/>
              <a:ext cx="0" cy="2208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F9F8CE5-DA1D-4DAF-A044-400C40169D4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738439" y="5243393"/>
              <a:ext cx="1760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Freeform: Shape 64">
              <a:extLst>
                <a:ext uri="{FF2B5EF4-FFF2-40B4-BE49-F238E27FC236}">
                  <a16:creationId xmlns:a16="http://schemas.microsoft.com/office/drawing/2014/main" id="{9C47A2FE-4826-4485-B3C0-56DF9A73A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725201" y="4861779"/>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 name="connsiteX0" fmla="*/ 440819 w 1785983"/>
                <a:gd name="connsiteY0" fmla="*/ 59 h 1849891"/>
                <a:gd name="connsiteX1" fmla="*/ 845918 w 1785983"/>
                <a:gd name="connsiteY1" fmla="*/ 261596 h 1849891"/>
                <a:gd name="connsiteX2" fmla="*/ 892992 w 1785983"/>
                <a:gd name="connsiteY2" fmla="*/ 360758 h 1849891"/>
                <a:gd name="connsiteX3" fmla="*/ 892992 w 1785983"/>
                <a:gd name="connsiteY3" fmla="*/ 365372 h 1849891"/>
                <a:gd name="connsiteX4" fmla="*/ 940065 w 1785983"/>
                <a:gd name="connsiteY4" fmla="*/ 266212 h 1849891"/>
                <a:gd name="connsiteX5" fmla="*/ 1406106 w 1785983"/>
                <a:gd name="connsiteY5" fmla="*/ 8338 h 1849891"/>
                <a:gd name="connsiteX6" fmla="*/ 1022901 w 1785983"/>
                <a:gd name="connsiteY6" fmla="*/ 1699451 h 1849891"/>
                <a:gd name="connsiteX7" fmla="*/ 892991 w 1785983"/>
                <a:gd name="connsiteY7" fmla="*/ 1799739 h 1849891"/>
                <a:gd name="connsiteX8" fmla="*/ 838223 w 1785983"/>
                <a:gd name="connsiteY8" fmla="*/ 1849891 h 1849891"/>
                <a:gd name="connsiteX9" fmla="*/ 763082 w 1785983"/>
                <a:gd name="connsiteY9" fmla="*/ 1694835 h 1849891"/>
                <a:gd name="connsiteX10" fmla="*/ 379877 w 1785983"/>
                <a:gd name="connsiteY10" fmla="*/ 3722 h 1849891"/>
                <a:gd name="connsiteX11" fmla="*/ 440819 w 1785983"/>
                <a:gd name="connsiteY11" fmla="*/ 59 h 1849891"/>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763082 w 1785983"/>
                <a:gd name="connsiteY8" fmla="*/ 1694835 h 1799739"/>
                <a:gd name="connsiteX9" fmla="*/ 379877 w 1785983"/>
                <a:gd name="connsiteY9" fmla="*/ 3722 h 1799739"/>
                <a:gd name="connsiteX10" fmla="*/ 440819 w 1785983"/>
                <a:gd name="connsiteY10"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763082" y="1694835"/>
                  </a:lnTo>
                  <a:cubicBezTo>
                    <a:pt x="-338018" y="799772"/>
                    <a:pt x="-41719" y="62104"/>
                    <a:pt x="379877" y="3722"/>
                  </a:cubicBezTo>
                  <a:cubicBezTo>
                    <a:pt x="399953" y="942"/>
                    <a:pt x="420313" y="-298"/>
                    <a:pt x="440819" y="59"/>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latin typeface="Bell MT" panose="02020503060305020303" pitchFamily="18" charset="0"/>
              </a:endParaRPr>
            </a:p>
          </p:txBody>
        </p:sp>
        <p:sp>
          <p:nvSpPr>
            <p:cNvPr id="66" name="Rectangle 30">
              <a:extLst>
                <a:ext uri="{FF2B5EF4-FFF2-40B4-BE49-F238E27FC236}">
                  <a16:creationId xmlns:a16="http://schemas.microsoft.com/office/drawing/2014/main" id="{A9D0A0EF-4934-4E46-A33A-95E5D932D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124232" y="5447997"/>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30">
              <a:extLst>
                <a:ext uri="{FF2B5EF4-FFF2-40B4-BE49-F238E27FC236}">
                  <a16:creationId xmlns:a16="http://schemas.microsoft.com/office/drawing/2014/main" id="{EA389321-1892-4D9B-9F10-CA83BC15F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315029" y="5983110"/>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D9F93B70-A436-473C-A7CE-540999A596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V="1">
            <a:off x="10854193" y="5280732"/>
            <a:ext cx="864005" cy="1032464"/>
            <a:chOff x="2207971" y="2384401"/>
            <a:chExt cx="864005" cy="1032464"/>
          </a:xfrm>
        </p:grpSpPr>
        <p:sp>
          <p:nvSpPr>
            <p:cNvPr id="70" name="Freeform: Shape 69">
              <a:extLst>
                <a:ext uri="{FF2B5EF4-FFF2-40B4-BE49-F238E27FC236}">
                  <a16:creationId xmlns:a16="http://schemas.microsoft.com/office/drawing/2014/main" id="{C78ABD64-1B50-4D55-BC1F-146CC4D6E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 name="Freeform: Shape 70">
              <a:extLst>
                <a:ext uri="{FF2B5EF4-FFF2-40B4-BE49-F238E27FC236}">
                  <a16:creationId xmlns:a16="http://schemas.microsoft.com/office/drawing/2014/main" id="{57FC7EAA-9D36-4047-8A25-796E944D1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2" name="Group 71">
              <a:extLst>
                <a:ext uri="{FF2B5EF4-FFF2-40B4-BE49-F238E27FC236}">
                  <a16:creationId xmlns:a16="http://schemas.microsoft.com/office/drawing/2014/main" id="{0C72E6B1-2CDE-4B76-BB57-54923A35BC5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40769" y="2384401"/>
              <a:ext cx="313009" cy="1032464"/>
              <a:chOff x="2440769" y="2384401"/>
              <a:chExt cx="313009" cy="1032464"/>
            </a:xfrm>
          </p:grpSpPr>
          <p:cxnSp>
            <p:nvCxnSpPr>
              <p:cNvPr id="73" name="Straight Connector 72">
                <a:extLst>
                  <a:ext uri="{FF2B5EF4-FFF2-40B4-BE49-F238E27FC236}">
                    <a16:creationId xmlns:a16="http://schemas.microsoft.com/office/drawing/2014/main" id="{0A618DA4-FD3B-435B-9077-6643BD6C93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579CD8F-9756-4DC0-A735-0CA77A873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8202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AE201C-706E-4615-A9DE-9424098FBF4D}"/>
              </a:ext>
            </a:extLst>
          </p:cNvPr>
          <p:cNvSpPr>
            <a:spLocks noGrp="1"/>
          </p:cNvSpPr>
          <p:nvPr>
            <p:ph type="title"/>
          </p:nvPr>
        </p:nvSpPr>
        <p:spPr>
          <a:xfrm>
            <a:off x="540988" y="540033"/>
            <a:ext cx="3884962" cy="1331604"/>
          </a:xfrm>
        </p:spPr>
        <p:txBody>
          <a:bodyPr anchor="b">
            <a:normAutofit/>
          </a:bodyPr>
          <a:lstStyle/>
          <a:p>
            <a:pPr algn="ctr"/>
            <a:r>
              <a:rPr lang="en-US"/>
              <a:t>Outpouring of support</a:t>
            </a:r>
          </a:p>
        </p:txBody>
      </p:sp>
      <p:cxnSp>
        <p:nvCxnSpPr>
          <p:cNvPr id="7" name="Straight Connector 10">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3469"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38D20FB-E7EE-4518-B384-50E7A6FB4503}"/>
              </a:ext>
            </a:extLst>
          </p:cNvPr>
          <p:cNvSpPr>
            <a:spLocks noGrp="1"/>
          </p:cNvSpPr>
          <p:nvPr>
            <p:ph idx="1"/>
          </p:nvPr>
        </p:nvSpPr>
        <p:spPr>
          <a:xfrm>
            <a:off x="214417" y="2378076"/>
            <a:ext cx="4769425" cy="4479470"/>
          </a:xfrm>
        </p:spPr>
        <p:txBody>
          <a:bodyPr vert="horz" lIns="0" tIns="0" rIns="0" bIns="0" rtlCol="0" anchor="t" anchorCtr="0">
            <a:noAutofit/>
          </a:bodyPr>
          <a:lstStyle/>
          <a:p>
            <a:pPr marL="359410" indent="-359410">
              <a:lnSpc>
                <a:spcPct val="115000"/>
              </a:lnSpc>
            </a:pPr>
            <a:r>
              <a:rPr lang="en-US" sz="1600">
                <a:solidFill>
                  <a:srgbClr val="FFFFFF"/>
                </a:solidFill>
              </a:rPr>
              <a:t>Jeanne and her husband's support of Morty at Gay Rights marches quickly earned a lot of positive responses. </a:t>
            </a:r>
            <a:endParaRPr lang="en-US" sz="1600" dirty="0">
              <a:solidFill>
                <a:srgbClr val="FFFFFF"/>
              </a:solidFill>
            </a:endParaRPr>
          </a:p>
          <a:p>
            <a:pPr marL="359410" indent="-359410">
              <a:lnSpc>
                <a:spcPct val="114999"/>
              </a:lnSpc>
              <a:buClr>
                <a:srgbClr val="EF8C6A"/>
              </a:buClr>
            </a:pPr>
            <a:endParaRPr lang="en-US" sz="1600" dirty="0">
              <a:solidFill>
                <a:srgbClr val="FFFFFF"/>
              </a:solidFill>
            </a:endParaRPr>
          </a:p>
          <a:p>
            <a:pPr marL="359410" indent="-359410">
              <a:lnSpc>
                <a:spcPct val="115000"/>
              </a:lnSpc>
              <a:buClr>
                <a:srgbClr val="EF8C6A"/>
              </a:buClr>
            </a:pPr>
            <a:r>
              <a:rPr lang="en-US" sz="1600">
                <a:solidFill>
                  <a:srgbClr val="FFFFFF"/>
                </a:solidFill>
              </a:rPr>
              <a:t>California Senator Mark Leno reflected that "for her to step into the street and declare support for her mentally ill, outlaw son – that was no small act... But it was what a mother's love does". </a:t>
            </a:r>
            <a:endParaRPr lang="en-US" sz="1600" dirty="0">
              <a:solidFill>
                <a:srgbClr val="FFFFFF"/>
              </a:solidFill>
            </a:endParaRPr>
          </a:p>
          <a:p>
            <a:pPr marL="359410" indent="-359410">
              <a:lnSpc>
                <a:spcPct val="114999"/>
              </a:lnSpc>
              <a:buClr>
                <a:srgbClr val="EF8C6A"/>
              </a:buClr>
            </a:pPr>
            <a:endParaRPr lang="en-US" sz="1600" dirty="0">
              <a:solidFill>
                <a:srgbClr val="FFFFFF"/>
              </a:solidFill>
            </a:endParaRPr>
          </a:p>
          <a:p>
            <a:pPr marL="359410" indent="-359410">
              <a:lnSpc>
                <a:spcPct val="115000"/>
              </a:lnSpc>
              <a:buClr>
                <a:srgbClr val="EF8C6A"/>
              </a:buClr>
            </a:pPr>
            <a:r>
              <a:rPr lang="en-US" sz="1600">
                <a:solidFill>
                  <a:srgbClr val="FFFFFF"/>
                </a:solidFill>
              </a:rPr>
              <a:t>Jeanne even recalled, years later, that the "young people were hugging me, kissing me, screaming, asking if I would talk to their parents".  </a:t>
            </a:r>
          </a:p>
        </p:txBody>
      </p:sp>
      <p:sp>
        <p:nvSpPr>
          <p:cNvPr id="13" name="Rectangle 12">
            <a:extLst>
              <a:ext uri="{FF2B5EF4-FFF2-40B4-BE49-F238E27FC236}">
                <a16:creationId xmlns:a16="http://schemas.microsoft.com/office/drawing/2014/main" id="{DAD9000E-708C-464D-A86F-4ABE391B6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6337" y="0"/>
            <a:ext cx="7205663"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4" name="Picture 4" descr="A group of people holding a sign posing for the camera&#10;&#10;Description automatically generated">
            <a:extLst>
              <a:ext uri="{FF2B5EF4-FFF2-40B4-BE49-F238E27FC236}">
                <a16:creationId xmlns:a16="http://schemas.microsoft.com/office/drawing/2014/main" id="{E5CED7EA-48F5-4C07-BD6F-6BA52E17AA76}"/>
              </a:ext>
            </a:extLst>
          </p:cNvPr>
          <p:cNvPicPr>
            <a:picLocks noChangeAspect="1"/>
          </p:cNvPicPr>
          <p:nvPr/>
        </p:nvPicPr>
        <p:blipFill>
          <a:blip r:embed="rId3"/>
          <a:stretch>
            <a:fillRect/>
          </a:stretch>
        </p:blipFill>
        <p:spPr>
          <a:xfrm>
            <a:off x="5537200" y="1394830"/>
            <a:ext cx="6113812" cy="4065685"/>
          </a:xfrm>
          <a:prstGeom prst="rect">
            <a:avLst/>
          </a:prstGeom>
        </p:spPr>
      </p:pic>
    </p:spTree>
    <p:extLst>
      <p:ext uri="{BB962C8B-B14F-4D97-AF65-F5344CB8AC3E}">
        <p14:creationId xmlns:p14="http://schemas.microsoft.com/office/powerpoint/2010/main" val="2650451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38E748-1C55-49C4-8945-5A03CD0B941E}"/>
              </a:ext>
            </a:extLst>
          </p:cNvPr>
          <p:cNvSpPr>
            <a:spLocks noGrp="1"/>
          </p:cNvSpPr>
          <p:nvPr>
            <p:ph type="title"/>
          </p:nvPr>
        </p:nvSpPr>
        <p:spPr>
          <a:xfrm>
            <a:off x="445738" y="376714"/>
            <a:ext cx="4211533" cy="1603779"/>
          </a:xfrm>
        </p:spPr>
        <p:txBody>
          <a:bodyPr anchor="b">
            <a:normAutofit/>
          </a:bodyPr>
          <a:lstStyle/>
          <a:p>
            <a:pPr algn="ctr"/>
            <a:r>
              <a:rPr lang="en-US"/>
              <a:t>PARENTS OF GAYS</a:t>
            </a:r>
          </a:p>
        </p:txBody>
      </p:sp>
      <p:cxnSp>
        <p:nvCxnSpPr>
          <p:cNvPr id="13" name="Straight Connector 12">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3469"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D90B2C7-A149-4EC2-9FFB-01EA271B9B62}"/>
              </a:ext>
            </a:extLst>
          </p:cNvPr>
          <p:cNvSpPr>
            <a:spLocks noGrp="1"/>
          </p:cNvSpPr>
          <p:nvPr>
            <p:ph idx="1"/>
          </p:nvPr>
        </p:nvSpPr>
        <p:spPr>
          <a:xfrm>
            <a:off x="323274" y="2500541"/>
            <a:ext cx="4470068" cy="3907969"/>
          </a:xfrm>
        </p:spPr>
        <p:txBody>
          <a:bodyPr vert="horz" lIns="0" tIns="0" rIns="0" bIns="0" rtlCol="0" anchor="t" anchorCtr="0">
            <a:noAutofit/>
          </a:bodyPr>
          <a:lstStyle/>
          <a:p>
            <a:pPr marL="359410" indent="-359410">
              <a:lnSpc>
                <a:spcPct val="115000"/>
              </a:lnSpc>
            </a:pPr>
            <a:r>
              <a:rPr lang="en-US" sz="1600" dirty="0">
                <a:solidFill>
                  <a:srgbClr val="FFFFFF"/>
                </a:solidFill>
              </a:rPr>
              <a:t>Jeanne and her husband were empowered by the outpouring of support they got for marching with their son. </a:t>
            </a:r>
          </a:p>
          <a:p>
            <a:pPr marL="359410" indent="-359410">
              <a:lnSpc>
                <a:spcPct val="114999"/>
              </a:lnSpc>
              <a:buClr>
                <a:srgbClr val="EF8C6A"/>
              </a:buClr>
            </a:pPr>
            <a:endParaRPr lang="en-US" sz="1600" dirty="0">
              <a:solidFill>
                <a:srgbClr val="FFFFFF"/>
              </a:solidFill>
            </a:endParaRPr>
          </a:p>
          <a:p>
            <a:pPr marL="359410" indent="-359410">
              <a:lnSpc>
                <a:spcPct val="115000"/>
              </a:lnSpc>
              <a:buClr>
                <a:srgbClr val="EF8C6A"/>
              </a:buClr>
            </a:pPr>
            <a:r>
              <a:rPr lang="en-US" sz="1600" dirty="0">
                <a:solidFill>
                  <a:srgbClr val="FFFFFF"/>
                </a:solidFill>
              </a:rPr>
              <a:t>Together, they decided to create an organization for parents of gays and lesbians. </a:t>
            </a:r>
          </a:p>
          <a:p>
            <a:pPr marL="359410" indent="-359410">
              <a:lnSpc>
                <a:spcPct val="114999"/>
              </a:lnSpc>
              <a:buClr>
                <a:srgbClr val="EF8C6A"/>
              </a:buClr>
            </a:pPr>
            <a:endParaRPr lang="en-US" sz="1600" dirty="0">
              <a:solidFill>
                <a:srgbClr val="FFFFFF"/>
              </a:solidFill>
            </a:endParaRPr>
          </a:p>
          <a:p>
            <a:pPr marL="359410" indent="-359410">
              <a:lnSpc>
                <a:spcPct val="115000"/>
              </a:lnSpc>
              <a:buClr>
                <a:srgbClr val="EF8C6A"/>
              </a:buClr>
            </a:pPr>
            <a:r>
              <a:rPr lang="en-US" sz="1600" dirty="0">
                <a:solidFill>
                  <a:srgbClr val="FFFFFF"/>
                </a:solidFill>
              </a:rPr>
              <a:t>They began holding meetings at local churches, aiming to build a bridge between the gay community and the heterosexual community. </a:t>
            </a:r>
          </a:p>
        </p:txBody>
      </p:sp>
      <p:pic>
        <p:nvPicPr>
          <p:cNvPr id="6" name="Picture 6" descr="A person holding a sign&#10;&#10;Description automatically generated">
            <a:extLst>
              <a:ext uri="{FF2B5EF4-FFF2-40B4-BE49-F238E27FC236}">
                <a16:creationId xmlns:a16="http://schemas.microsoft.com/office/drawing/2014/main" id="{D82FD0D4-8D70-4FAA-8471-E7C283C99569}"/>
              </a:ext>
            </a:extLst>
          </p:cNvPr>
          <p:cNvPicPr>
            <a:picLocks noChangeAspect="1"/>
          </p:cNvPicPr>
          <p:nvPr/>
        </p:nvPicPr>
        <p:blipFill rotWithShape="1">
          <a:blip r:embed="rId2"/>
          <a:srcRect t="4433" r="1" b="8133"/>
          <a:stretch/>
        </p:blipFill>
        <p:spPr>
          <a:xfrm>
            <a:off x="4979986" y="540000"/>
            <a:ext cx="3337200" cy="5778000"/>
          </a:xfrm>
          <a:prstGeom prst="rect">
            <a:avLst/>
          </a:prstGeom>
        </p:spPr>
      </p:pic>
      <p:pic>
        <p:nvPicPr>
          <p:cNvPr id="5" name="Picture 5" descr="Text, whiteboard&#10;&#10;Description automatically generated">
            <a:extLst>
              <a:ext uri="{FF2B5EF4-FFF2-40B4-BE49-F238E27FC236}">
                <a16:creationId xmlns:a16="http://schemas.microsoft.com/office/drawing/2014/main" id="{A6036D8F-6D62-44C5-A743-FAB06AB15CD4}"/>
              </a:ext>
            </a:extLst>
          </p:cNvPr>
          <p:cNvPicPr>
            <a:picLocks noChangeAspect="1"/>
          </p:cNvPicPr>
          <p:nvPr/>
        </p:nvPicPr>
        <p:blipFill rotWithShape="1">
          <a:blip r:embed="rId3"/>
          <a:srcRect t="21935" r="3" b="16564"/>
          <a:stretch/>
        </p:blipFill>
        <p:spPr>
          <a:xfrm>
            <a:off x="8313812" y="540000"/>
            <a:ext cx="3337200" cy="2890800"/>
          </a:xfrm>
          <a:prstGeom prst="rect">
            <a:avLst/>
          </a:prstGeom>
        </p:spPr>
      </p:pic>
      <p:pic>
        <p:nvPicPr>
          <p:cNvPr id="4" name="Picture 4" descr="Text&#10;&#10;Description automatically generated">
            <a:extLst>
              <a:ext uri="{FF2B5EF4-FFF2-40B4-BE49-F238E27FC236}">
                <a16:creationId xmlns:a16="http://schemas.microsoft.com/office/drawing/2014/main" id="{4D0DA7B2-7A14-442C-A365-3D6D1FC9F8A2}"/>
              </a:ext>
            </a:extLst>
          </p:cNvPr>
          <p:cNvPicPr>
            <a:picLocks noChangeAspect="1"/>
          </p:cNvPicPr>
          <p:nvPr/>
        </p:nvPicPr>
        <p:blipFill rotWithShape="1">
          <a:blip r:embed="rId4"/>
          <a:srcRect l="7316" r="8699"/>
          <a:stretch/>
        </p:blipFill>
        <p:spPr>
          <a:xfrm>
            <a:off x="8313812" y="3427200"/>
            <a:ext cx="3337200" cy="2890800"/>
          </a:xfrm>
          <a:prstGeom prst="rect">
            <a:avLst/>
          </a:prstGeom>
        </p:spPr>
      </p:pic>
    </p:spTree>
    <p:extLst>
      <p:ext uri="{BB962C8B-B14F-4D97-AF65-F5344CB8AC3E}">
        <p14:creationId xmlns:p14="http://schemas.microsoft.com/office/powerpoint/2010/main" val="2481512262"/>
      </p:ext>
    </p:extLst>
  </p:cSld>
  <p:clrMapOvr>
    <a:masterClrMapping/>
  </p:clrMapOvr>
</p:sld>
</file>

<file path=ppt/theme/theme1.xml><?xml version="1.0" encoding="utf-8"?>
<a:theme xmlns:a="http://schemas.openxmlformats.org/drawingml/2006/main" name="LeafVTI">
  <a:themeElements>
    <a:clrScheme name="Leaf">
      <a:dk1>
        <a:sysClr val="windowText" lastClr="000000"/>
      </a:dk1>
      <a:lt1>
        <a:sysClr val="window" lastClr="FFFFFF"/>
      </a:lt1>
      <a:dk2>
        <a:srgbClr val="732124"/>
      </a:dk2>
      <a:lt2>
        <a:srgbClr val="F0EDE5"/>
      </a:lt2>
      <a:accent1>
        <a:srgbClr val="D34817"/>
      </a:accent1>
      <a:accent2>
        <a:srgbClr val="A68D65"/>
      </a:accent2>
      <a:accent3>
        <a:srgbClr val="728377"/>
      </a:accent3>
      <a:accent4>
        <a:srgbClr val="B4797B"/>
      </a:accent4>
      <a:accent5>
        <a:srgbClr val="CE8439"/>
      </a:accent5>
      <a:accent6>
        <a:srgbClr val="CF3A2A"/>
      </a:accent6>
      <a:hlink>
        <a:srgbClr val="D06853"/>
      </a:hlink>
      <a:folHlink>
        <a:srgbClr val="B67779"/>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TotalTime>
  <Words>659</Words>
  <Application>Microsoft Macintosh PowerPoint</Application>
  <PresentationFormat>Widescreen</PresentationFormat>
  <Paragraphs>81</Paragraphs>
  <Slides>15</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Avenir Next LT Pro Light</vt:lpstr>
      <vt:lpstr>Bell MT</vt:lpstr>
      <vt:lpstr>Calibri</vt:lpstr>
      <vt:lpstr>Calibri Light</vt:lpstr>
      <vt:lpstr>Rockwell Nova Light</vt:lpstr>
      <vt:lpstr>Wingdings</vt:lpstr>
      <vt:lpstr>LeafVTI</vt:lpstr>
      <vt:lpstr>Jeanne Manford</vt:lpstr>
      <vt:lpstr>Welcome  Which type of movie do you prefer?</vt:lpstr>
      <vt:lpstr>Objectives</vt:lpstr>
      <vt:lpstr>Who is jeanne manford?</vt:lpstr>
      <vt:lpstr>Jeanne's life</vt:lpstr>
      <vt:lpstr>Morty</vt:lpstr>
      <vt:lpstr>Reflection</vt:lpstr>
      <vt:lpstr>Outpouring of support</vt:lpstr>
      <vt:lpstr>PARENTS OF GAYS</vt:lpstr>
      <vt:lpstr>PFLAG</vt:lpstr>
      <vt:lpstr>Jeanne's honors and legacy</vt:lpstr>
      <vt:lpstr>Jeanne's honors and legacy</vt:lpstr>
      <vt:lpstr>Check Out  Would you rather read a book, watch a movie or take a nap? </vt:lpstr>
      <vt:lpstr>For additional resources, visit us at: https://www.lausd.org/human-relations </vt:lpstr>
      <vt:lpstr>Teacher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Jules Gomez</dc:creator>
  <cp:lastModifiedBy>Guppy, Talia</cp:lastModifiedBy>
  <cp:revision>258</cp:revision>
  <dcterms:created xsi:type="dcterms:W3CDTF">2020-12-10T22:20:00Z</dcterms:created>
  <dcterms:modified xsi:type="dcterms:W3CDTF">2025-08-22T17:09:06Z</dcterms:modified>
</cp:coreProperties>
</file>