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6" r:id="rId2"/>
    <p:sldId id="257" r:id="rId3"/>
    <p:sldId id="258" r:id="rId4"/>
    <p:sldId id="259" r:id="rId5"/>
    <p:sldId id="260" r:id="rId6"/>
    <p:sldId id="267" r:id="rId7"/>
    <p:sldId id="264" r:id="rId8"/>
    <p:sldId id="265" r:id="rId9"/>
    <p:sldId id="266" r:id="rId10"/>
    <p:sldId id="268" r:id="rId11"/>
    <p:sldId id="262" r:id="rId12"/>
    <p:sldId id="263"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F9A723-E48D-0E5A-FCDE-940704EC85CB}" v="57" dt="2025-08-14T22:05:04.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3131" autoAdjust="0"/>
  </p:normalViewPr>
  <p:slideViewPr>
    <p:cSldViewPr snapToGrid="0">
      <p:cViewPr varScale="1">
        <p:scale>
          <a:sx n="95" d="100"/>
          <a:sy n="95" d="100"/>
        </p:scale>
        <p:origin x="9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ppy, Talia" userId="S::talia.guppy@lausd.net::a4cf7a8a-d662-4541-a89c-e346407241b2" providerId="AD" clId="Web-{BBF9A723-E48D-0E5A-FCDE-940704EC85CB}"/>
    <pc:docChg chg="modSld">
      <pc:chgData name="Guppy, Talia" userId="S::talia.guppy@lausd.net::a4cf7a8a-d662-4541-a89c-e346407241b2" providerId="AD" clId="Web-{BBF9A723-E48D-0E5A-FCDE-940704EC85CB}" dt="2025-08-14T22:05:19.201" v="60"/>
      <pc:docMkLst>
        <pc:docMk/>
      </pc:docMkLst>
      <pc:sldChg chg="addSp modSp">
        <pc:chgData name="Guppy, Talia" userId="S::talia.guppy@lausd.net::a4cf7a8a-d662-4541-a89c-e346407241b2" providerId="AD" clId="Web-{BBF9A723-E48D-0E5A-FCDE-940704EC85CB}" dt="2025-08-14T22:01:40.212" v="22" actId="1076"/>
        <pc:sldMkLst>
          <pc:docMk/>
          <pc:sldMk cId="109857222" sldId="256"/>
        </pc:sldMkLst>
        <pc:spChg chg="mod">
          <ac:chgData name="Guppy, Talia" userId="S::talia.guppy@lausd.net::a4cf7a8a-d662-4541-a89c-e346407241b2" providerId="AD" clId="Web-{BBF9A723-E48D-0E5A-FCDE-940704EC85CB}" dt="2025-08-14T22:00:50.789" v="20" actId="20577"/>
          <ac:spMkLst>
            <pc:docMk/>
            <pc:sldMk cId="109857222" sldId="256"/>
            <ac:spMk id="3" creationId="{00000000-0000-0000-0000-000000000000}"/>
          </ac:spMkLst>
        </pc:spChg>
        <pc:picChg chg="add mod">
          <ac:chgData name="Guppy, Talia" userId="S::talia.guppy@lausd.net::a4cf7a8a-d662-4541-a89c-e346407241b2" providerId="AD" clId="Web-{BBF9A723-E48D-0E5A-FCDE-940704EC85CB}" dt="2025-08-14T22:01:40.212" v="22" actId="1076"/>
          <ac:picMkLst>
            <pc:docMk/>
            <pc:sldMk cId="109857222" sldId="256"/>
            <ac:picMk id="4" creationId="{0050F051-A7B8-0802-E4A3-F22B2B9C68BB}"/>
          </ac:picMkLst>
        </pc:picChg>
      </pc:sldChg>
      <pc:sldChg chg="addSp delSp modSp">
        <pc:chgData name="Guppy, Talia" userId="S::talia.guppy@lausd.net::a4cf7a8a-d662-4541-a89c-e346407241b2" providerId="AD" clId="Web-{BBF9A723-E48D-0E5A-FCDE-940704EC85CB}" dt="2025-08-14T22:02:53.167" v="50" actId="20577"/>
        <pc:sldMkLst>
          <pc:docMk/>
          <pc:sldMk cId="3415760756" sldId="272"/>
        </pc:sldMkLst>
        <pc:spChg chg="mod">
          <ac:chgData name="Guppy, Talia" userId="S::talia.guppy@lausd.net::a4cf7a8a-d662-4541-a89c-e346407241b2" providerId="AD" clId="Web-{BBF9A723-E48D-0E5A-FCDE-940704EC85CB}" dt="2025-08-14T22:02:53.167" v="50" actId="20577"/>
          <ac:spMkLst>
            <pc:docMk/>
            <pc:sldMk cId="3415760756" sldId="272"/>
            <ac:spMk id="2" creationId="{3305A101-93C3-42D4-B7EE-8FB68EB1469C}"/>
          </ac:spMkLst>
        </pc:spChg>
        <pc:spChg chg="del">
          <ac:chgData name="Guppy, Talia" userId="S::talia.guppy@lausd.net::a4cf7a8a-d662-4541-a89c-e346407241b2" providerId="AD" clId="Web-{BBF9A723-E48D-0E5A-FCDE-940704EC85CB}" dt="2025-08-14T22:02:16.728" v="25"/>
          <ac:spMkLst>
            <pc:docMk/>
            <pc:sldMk cId="3415760756" sldId="272"/>
            <ac:spMk id="32" creationId="{09646535-AEF6-4883-A4F9-EEC1F8B4319E}"/>
          </ac:spMkLst>
        </pc:spChg>
        <pc:spChg chg="del">
          <ac:chgData name="Guppy, Talia" userId="S::talia.guppy@lausd.net::a4cf7a8a-d662-4541-a89c-e346407241b2" providerId="AD" clId="Web-{BBF9A723-E48D-0E5A-FCDE-940704EC85CB}" dt="2025-08-14T22:02:16.728" v="25"/>
          <ac:spMkLst>
            <pc:docMk/>
            <pc:sldMk cId="3415760756" sldId="272"/>
            <ac:spMk id="34" creationId="{335243F2-87BD-4C47-8358-ACFE608D3DB3}"/>
          </ac:spMkLst>
        </pc:spChg>
        <pc:spChg chg="del">
          <ac:chgData name="Guppy, Talia" userId="S::talia.guppy@lausd.net::a4cf7a8a-d662-4541-a89c-e346407241b2" providerId="AD" clId="Web-{BBF9A723-E48D-0E5A-FCDE-940704EC85CB}" dt="2025-08-14T22:02:16.728" v="25"/>
          <ac:spMkLst>
            <pc:docMk/>
            <pc:sldMk cId="3415760756" sldId="272"/>
            <ac:spMk id="36" creationId="{65B33439-EC96-4835-9DF2-CFA3336E0E41}"/>
          </ac:spMkLst>
        </pc:spChg>
        <pc:spChg chg="add">
          <ac:chgData name="Guppy, Talia" userId="S::talia.guppy@lausd.net::a4cf7a8a-d662-4541-a89c-e346407241b2" providerId="AD" clId="Web-{BBF9A723-E48D-0E5A-FCDE-940704EC85CB}" dt="2025-08-14T22:02:16.728" v="25"/>
          <ac:spMkLst>
            <pc:docMk/>
            <pc:sldMk cId="3415760756" sldId="272"/>
            <ac:spMk id="51" creationId="{09646535-AEF6-4883-A4F9-EEC1F8B4319E}"/>
          </ac:spMkLst>
        </pc:spChg>
        <pc:spChg chg="add">
          <ac:chgData name="Guppy, Talia" userId="S::talia.guppy@lausd.net::a4cf7a8a-d662-4541-a89c-e346407241b2" providerId="AD" clId="Web-{BBF9A723-E48D-0E5A-FCDE-940704EC85CB}" dt="2025-08-14T22:02:16.728" v="25"/>
          <ac:spMkLst>
            <pc:docMk/>
            <pc:sldMk cId="3415760756" sldId="272"/>
            <ac:spMk id="53" creationId="{A20E4EF1-6AA9-4634-A88F-49303780651A}"/>
          </ac:spMkLst>
        </pc:spChg>
        <pc:spChg chg="add">
          <ac:chgData name="Guppy, Talia" userId="S::talia.guppy@lausd.net::a4cf7a8a-d662-4541-a89c-e346407241b2" providerId="AD" clId="Web-{BBF9A723-E48D-0E5A-FCDE-940704EC85CB}" dt="2025-08-14T22:02:16.728" v="25"/>
          <ac:spMkLst>
            <pc:docMk/>
            <pc:sldMk cId="3415760756" sldId="272"/>
            <ac:spMk id="55" creationId="{DD0558E7-61D4-43D8-ADB8-96DE97118653}"/>
          </ac:spMkLst>
        </pc:spChg>
        <pc:spChg chg="add">
          <ac:chgData name="Guppy, Talia" userId="S::talia.guppy@lausd.net::a4cf7a8a-d662-4541-a89c-e346407241b2" providerId="AD" clId="Web-{BBF9A723-E48D-0E5A-FCDE-940704EC85CB}" dt="2025-08-14T22:02:16.728" v="25"/>
          <ac:spMkLst>
            <pc:docMk/>
            <pc:sldMk cId="3415760756" sldId="272"/>
            <ac:spMk id="67" creationId="{61DBDC3E-EFBF-429B-957B-6C76FFB44963}"/>
          </ac:spMkLst>
        </pc:spChg>
        <pc:grpChg chg="del">
          <ac:chgData name="Guppy, Talia" userId="S::talia.guppy@lausd.net::a4cf7a8a-d662-4541-a89c-e346407241b2" providerId="AD" clId="Web-{BBF9A723-E48D-0E5A-FCDE-940704EC85CB}" dt="2025-08-14T22:02:16.728" v="25"/>
          <ac:grpSpMkLst>
            <pc:docMk/>
            <pc:sldMk cId="3415760756" sldId="272"/>
            <ac:grpSpMk id="43" creationId="{3C9AA14C-80A4-427C-A911-28CD20C56E5E}"/>
          </ac:grpSpMkLst>
        </pc:grpChg>
        <pc:picChg chg="add mod">
          <ac:chgData name="Guppy, Talia" userId="S::talia.guppy@lausd.net::a4cf7a8a-d662-4541-a89c-e346407241b2" providerId="AD" clId="Web-{BBF9A723-E48D-0E5A-FCDE-940704EC85CB}" dt="2025-08-14T22:02:16.728" v="25"/>
          <ac:picMkLst>
            <pc:docMk/>
            <pc:sldMk cId="3415760756" sldId="272"/>
            <ac:picMk id="3" creationId="{E8E823D7-4BBF-5F3A-44BF-2262DD2AA069}"/>
          </ac:picMkLst>
        </pc:picChg>
        <pc:picChg chg="del">
          <ac:chgData name="Guppy, Talia" userId="S::talia.guppy@lausd.net::a4cf7a8a-d662-4541-a89c-e346407241b2" providerId="AD" clId="Web-{BBF9A723-E48D-0E5A-FCDE-940704EC85CB}" dt="2025-08-14T22:01:56.791" v="23"/>
          <ac:picMkLst>
            <pc:docMk/>
            <pc:sldMk cId="3415760756" sldId="272"/>
            <ac:picMk id="4" creationId="{56D9A7E6-219C-921A-844B-8CA927716348}"/>
          </ac:picMkLst>
        </pc:picChg>
      </pc:sldChg>
      <pc:sldChg chg="addSp delSp modSp modNotes">
        <pc:chgData name="Guppy, Talia" userId="S::talia.guppy@lausd.net::a4cf7a8a-d662-4541-a89c-e346407241b2" providerId="AD" clId="Web-{BBF9A723-E48D-0E5A-FCDE-940704EC85CB}" dt="2025-08-14T22:05:19.201" v="60"/>
        <pc:sldMkLst>
          <pc:docMk/>
          <pc:sldMk cId="831833696" sldId="273"/>
        </pc:sldMkLst>
        <pc:spChg chg="mod ord">
          <ac:chgData name="Guppy, Talia" userId="S::talia.guppy@lausd.net::a4cf7a8a-d662-4541-a89c-e346407241b2" providerId="AD" clId="Web-{BBF9A723-E48D-0E5A-FCDE-940704EC85CB}" dt="2025-08-14T22:05:00.295" v="56" actId="20577"/>
          <ac:spMkLst>
            <pc:docMk/>
            <pc:sldMk cId="831833696" sldId="273"/>
            <ac:spMk id="3" creationId="{53343CFF-04C7-4A87-8C55-C6F0A6E47BF7}"/>
          </ac:spMkLst>
        </pc:spChg>
        <pc:spChg chg="add del">
          <ac:chgData name="Guppy, Talia" userId="S::talia.guppy@lausd.net::a4cf7a8a-d662-4541-a89c-e346407241b2" providerId="AD" clId="Web-{BBF9A723-E48D-0E5A-FCDE-940704EC85CB}" dt="2025-08-14T22:03:42.199" v="55"/>
          <ac:spMkLst>
            <pc:docMk/>
            <pc:sldMk cId="831833696" sldId="273"/>
            <ac:spMk id="1031" creationId="{468DC7FA-55C9-47D5-B8A0-022B4C9AACA7}"/>
          </ac:spMkLst>
        </pc:spChg>
        <pc:spChg chg="add del">
          <ac:chgData name="Guppy, Talia" userId="S::talia.guppy@lausd.net::a4cf7a8a-d662-4541-a89c-e346407241b2" providerId="AD" clId="Web-{BBF9A723-E48D-0E5A-FCDE-940704EC85CB}" dt="2025-08-14T22:03:42.199" v="55"/>
          <ac:spMkLst>
            <pc:docMk/>
            <pc:sldMk cId="831833696" sldId="273"/>
            <ac:spMk id="1033" creationId="{E905CBC2-EECC-4468-90C4-C0176E9B0844}"/>
          </ac:spMkLst>
        </pc:spChg>
        <pc:spChg chg="add del">
          <ac:chgData name="Guppy, Talia" userId="S::talia.guppy@lausd.net::a4cf7a8a-d662-4541-a89c-e346407241b2" providerId="AD" clId="Web-{BBF9A723-E48D-0E5A-FCDE-940704EC85CB}" dt="2025-08-14T22:03:42.199" v="55"/>
          <ac:spMkLst>
            <pc:docMk/>
            <pc:sldMk cId="831833696" sldId="273"/>
            <ac:spMk id="1035" creationId="{97D0825D-5142-4F4A-A141-3CCD5E99CB4F}"/>
          </ac:spMkLst>
        </pc:spChg>
        <pc:spChg chg="add del">
          <ac:chgData name="Guppy, Talia" userId="S::talia.guppy@lausd.net::a4cf7a8a-d662-4541-a89c-e346407241b2" providerId="AD" clId="Web-{BBF9A723-E48D-0E5A-FCDE-940704EC85CB}" dt="2025-08-14T22:03:42.184" v="54"/>
          <ac:spMkLst>
            <pc:docMk/>
            <pc:sldMk cId="831833696" sldId="273"/>
            <ac:spMk id="1040" creationId="{468DC7FA-55C9-47D5-B8A0-022B4C9AACA7}"/>
          </ac:spMkLst>
        </pc:spChg>
        <pc:spChg chg="add del">
          <ac:chgData name="Guppy, Talia" userId="S::talia.guppy@lausd.net::a4cf7a8a-d662-4541-a89c-e346407241b2" providerId="AD" clId="Web-{BBF9A723-E48D-0E5A-FCDE-940704EC85CB}" dt="2025-08-14T22:03:42.184" v="54"/>
          <ac:spMkLst>
            <pc:docMk/>
            <pc:sldMk cId="831833696" sldId="273"/>
            <ac:spMk id="1042" creationId="{E905CBC2-EECC-4468-90C4-C0176E9B0844}"/>
          </ac:spMkLst>
        </pc:spChg>
        <pc:spChg chg="add del">
          <ac:chgData name="Guppy, Talia" userId="S::talia.guppy@lausd.net::a4cf7a8a-d662-4541-a89c-e346407241b2" providerId="AD" clId="Web-{BBF9A723-E48D-0E5A-FCDE-940704EC85CB}" dt="2025-08-14T22:03:42.184" v="54"/>
          <ac:spMkLst>
            <pc:docMk/>
            <pc:sldMk cId="831833696" sldId="273"/>
            <ac:spMk id="1044" creationId="{97D0825D-5142-4F4A-A141-3CCD5E99CB4F}"/>
          </ac:spMkLst>
        </pc:spChg>
        <pc:spChg chg="add">
          <ac:chgData name="Guppy, Talia" userId="S::talia.guppy@lausd.net::a4cf7a8a-d662-4541-a89c-e346407241b2" providerId="AD" clId="Web-{BBF9A723-E48D-0E5A-FCDE-940704EC85CB}" dt="2025-08-14T22:03:42.199" v="55"/>
          <ac:spMkLst>
            <pc:docMk/>
            <pc:sldMk cId="831833696" sldId="273"/>
            <ac:spMk id="1046" creationId="{2A3E2477-CB24-4FE6-B9C0-F9800FF83EF6}"/>
          </ac:spMkLst>
        </pc:spChg>
        <pc:spChg chg="add">
          <ac:chgData name="Guppy, Talia" userId="S::talia.guppy@lausd.net::a4cf7a8a-d662-4541-a89c-e346407241b2" providerId="AD" clId="Web-{BBF9A723-E48D-0E5A-FCDE-940704EC85CB}" dt="2025-08-14T22:03:42.199" v="55"/>
          <ac:spMkLst>
            <pc:docMk/>
            <pc:sldMk cId="831833696" sldId="273"/>
            <ac:spMk id="1047" creationId="{B965638C-2268-4A1B-96C3-95E79EF44B96}"/>
          </ac:spMkLst>
        </pc:spChg>
        <pc:spChg chg="add">
          <ac:chgData name="Guppy, Talia" userId="S::talia.guppy@lausd.net::a4cf7a8a-d662-4541-a89c-e346407241b2" providerId="AD" clId="Web-{BBF9A723-E48D-0E5A-FCDE-940704EC85CB}" dt="2025-08-14T22:03:42.199" v="55"/>
          <ac:spMkLst>
            <pc:docMk/>
            <pc:sldMk cId="831833696" sldId="273"/>
            <ac:spMk id="1048" creationId="{97D0825D-5142-4F4A-A141-3CCD5E99CB4F}"/>
          </ac:spMkLst>
        </pc:spChg>
        <pc:picChg chg="add mod">
          <ac:chgData name="Guppy, Talia" userId="S::talia.guppy@lausd.net::a4cf7a8a-d662-4541-a89c-e346407241b2" providerId="AD" clId="Web-{BBF9A723-E48D-0E5A-FCDE-940704EC85CB}" dt="2025-08-14T22:03:42.199" v="55"/>
          <ac:picMkLst>
            <pc:docMk/>
            <pc:sldMk cId="831833696" sldId="273"/>
            <ac:picMk id="2" creationId="{9988179A-13E9-4BDB-6F38-FC93CFEF51B3}"/>
          </ac:picMkLst>
        </pc:picChg>
        <pc:picChg chg="del">
          <ac:chgData name="Guppy, Talia" userId="S::talia.guppy@lausd.net::a4cf7a8a-d662-4541-a89c-e346407241b2" providerId="AD" clId="Web-{BBF9A723-E48D-0E5A-FCDE-940704EC85CB}" dt="2025-08-14T22:03:17.011" v="51"/>
          <ac:picMkLst>
            <pc:docMk/>
            <pc:sldMk cId="831833696" sldId="273"/>
            <ac:picMk id="1026" creationId="{CAA0EBAB-20D6-17D5-7381-B496A6739383}"/>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ED1E72-266C-4603-86FA-9469EB595A1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0BC783B-8299-4556-A936-48E3178642E0}">
      <dgm:prSet/>
      <dgm:spPr/>
      <dgm:t>
        <a:bodyPr/>
        <a:lstStyle/>
        <a:p>
          <a:pPr>
            <a:defRPr cap="all"/>
          </a:pPr>
          <a:r>
            <a:rPr lang="en-US" baseline="0"/>
            <a:t>Winter</a:t>
          </a:r>
          <a:endParaRPr lang="en-US"/>
        </a:p>
      </dgm:t>
    </dgm:pt>
    <dgm:pt modelId="{EFB2F421-7C86-4D07-9042-983CFA791015}" type="parTrans" cxnId="{1904AE3A-C916-4464-B3C5-D0FEC5C3F02B}">
      <dgm:prSet/>
      <dgm:spPr/>
      <dgm:t>
        <a:bodyPr/>
        <a:lstStyle/>
        <a:p>
          <a:endParaRPr lang="en-US"/>
        </a:p>
      </dgm:t>
    </dgm:pt>
    <dgm:pt modelId="{399B1389-BBA1-4C6A-8329-829851731857}" type="sibTrans" cxnId="{1904AE3A-C916-4464-B3C5-D0FEC5C3F02B}">
      <dgm:prSet/>
      <dgm:spPr/>
      <dgm:t>
        <a:bodyPr/>
        <a:lstStyle/>
        <a:p>
          <a:endParaRPr lang="en-US"/>
        </a:p>
      </dgm:t>
    </dgm:pt>
    <dgm:pt modelId="{BE53ABCC-A3D0-4F13-9883-24FA24DFE752}">
      <dgm:prSet/>
      <dgm:spPr/>
      <dgm:t>
        <a:bodyPr/>
        <a:lstStyle/>
        <a:p>
          <a:pPr>
            <a:defRPr cap="all"/>
          </a:pPr>
          <a:r>
            <a:rPr lang="en-US" baseline="0"/>
            <a:t>Summer</a:t>
          </a:r>
          <a:endParaRPr lang="en-US"/>
        </a:p>
      </dgm:t>
    </dgm:pt>
    <dgm:pt modelId="{77F61A4C-0173-489A-9BB2-6851EFD50FC9}" type="parTrans" cxnId="{4FF3252D-1109-45DF-B4AC-C85AA7A4A5D8}">
      <dgm:prSet/>
      <dgm:spPr/>
      <dgm:t>
        <a:bodyPr/>
        <a:lstStyle/>
        <a:p>
          <a:endParaRPr lang="en-US"/>
        </a:p>
      </dgm:t>
    </dgm:pt>
    <dgm:pt modelId="{8393441A-4AA2-4420-AEFC-9B625804E88E}" type="sibTrans" cxnId="{4FF3252D-1109-45DF-B4AC-C85AA7A4A5D8}">
      <dgm:prSet/>
      <dgm:spPr/>
      <dgm:t>
        <a:bodyPr/>
        <a:lstStyle/>
        <a:p>
          <a:endParaRPr lang="en-US"/>
        </a:p>
      </dgm:t>
    </dgm:pt>
    <dgm:pt modelId="{26857B86-4CF6-4990-92C1-0A0F18D3CA5F}" type="pres">
      <dgm:prSet presAssocID="{D9ED1E72-266C-4603-86FA-9469EB595A16}" presName="root" presStyleCnt="0">
        <dgm:presLayoutVars>
          <dgm:dir/>
          <dgm:resizeHandles val="exact"/>
        </dgm:presLayoutVars>
      </dgm:prSet>
      <dgm:spPr/>
    </dgm:pt>
    <dgm:pt modelId="{E380E1C4-CF27-4A51-B1E1-29095C9E0409}" type="pres">
      <dgm:prSet presAssocID="{10BC783B-8299-4556-A936-48E3178642E0}" presName="compNode" presStyleCnt="0"/>
      <dgm:spPr/>
    </dgm:pt>
    <dgm:pt modelId="{7AE719FC-AD78-4BEB-ABC9-A63339A41439}" type="pres">
      <dgm:prSet presAssocID="{10BC783B-8299-4556-A936-48E3178642E0}" presName="iconBgRect" presStyleLbl="bgShp" presStyleIdx="0" presStyleCnt="2"/>
      <dgm:spPr/>
    </dgm:pt>
    <dgm:pt modelId="{1E2F5D44-8B42-466B-AD37-189662E39B30}" type="pres">
      <dgm:prSet presAssocID="{10BC783B-8299-4556-A936-48E3178642E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nowshoeing"/>
        </a:ext>
      </dgm:extLst>
    </dgm:pt>
    <dgm:pt modelId="{45C1A4F6-77F3-4F44-A388-AA0F67DEDB3C}" type="pres">
      <dgm:prSet presAssocID="{10BC783B-8299-4556-A936-48E3178642E0}" presName="spaceRect" presStyleCnt="0"/>
      <dgm:spPr/>
    </dgm:pt>
    <dgm:pt modelId="{5B95BEC3-69CB-482C-AC24-024DFE2BC5A0}" type="pres">
      <dgm:prSet presAssocID="{10BC783B-8299-4556-A936-48E3178642E0}" presName="textRect" presStyleLbl="revTx" presStyleIdx="0" presStyleCnt="2">
        <dgm:presLayoutVars>
          <dgm:chMax val="1"/>
          <dgm:chPref val="1"/>
        </dgm:presLayoutVars>
      </dgm:prSet>
      <dgm:spPr/>
    </dgm:pt>
    <dgm:pt modelId="{211A2311-EE53-43C6-828F-0652837704DB}" type="pres">
      <dgm:prSet presAssocID="{399B1389-BBA1-4C6A-8329-829851731857}" presName="sibTrans" presStyleCnt="0"/>
      <dgm:spPr/>
    </dgm:pt>
    <dgm:pt modelId="{13297DD4-8BC4-4B23-A7C8-7D15B7E05B91}" type="pres">
      <dgm:prSet presAssocID="{BE53ABCC-A3D0-4F13-9883-24FA24DFE752}" presName="compNode" presStyleCnt="0"/>
      <dgm:spPr/>
    </dgm:pt>
    <dgm:pt modelId="{B275D6BE-FCEF-4701-8E81-27FDAB3F9D06}" type="pres">
      <dgm:prSet presAssocID="{BE53ABCC-A3D0-4F13-9883-24FA24DFE752}" presName="iconBgRect" presStyleLbl="bgShp" presStyleIdx="1" presStyleCnt="2"/>
      <dgm:spPr/>
    </dgm:pt>
    <dgm:pt modelId="{905902B0-8934-4B6C-A7B8-757CEF3A11EE}" type="pres">
      <dgm:prSet presAssocID="{BE53ABCC-A3D0-4F13-9883-24FA24DFE75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nglasses"/>
        </a:ext>
      </dgm:extLst>
    </dgm:pt>
    <dgm:pt modelId="{343C53E2-7EB1-4F32-B88F-3E1566694705}" type="pres">
      <dgm:prSet presAssocID="{BE53ABCC-A3D0-4F13-9883-24FA24DFE752}" presName="spaceRect" presStyleCnt="0"/>
      <dgm:spPr/>
    </dgm:pt>
    <dgm:pt modelId="{5894688F-DCEC-4572-A985-850A35B1801C}" type="pres">
      <dgm:prSet presAssocID="{BE53ABCC-A3D0-4F13-9883-24FA24DFE752}" presName="textRect" presStyleLbl="revTx" presStyleIdx="1" presStyleCnt="2">
        <dgm:presLayoutVars>
          <dgm:chMax val="1"/>
          <dgm:chPref val="1"/>
        </dgm:presLayoutVars>
      </dgm:prSet>
      <dgm:spPr/>
    </dgm:pt>
  </dgm:ptLst>
  <dgm:cxnLst>
    <dgm:cxn modelId="{5D02700E-542F-4372-A5F4-24F0FD37CF94}" type="presOf" srcId="{10BC783B-8299-4556-A936-48E3178642E0}" destId="{5B95BEC3-69CB-482C-AC24-024DFE2BC5A0}" srcOrd="0" destOrd="0" presId="urn:microsoft.com/office/officeart/2018/5/layout/IconCircleLabelList"/>
    <dgm:cxn modelId="{4FF3252D-1109-45DF-B4AC-C85AA7A4A5D8}" srcId="{D9ED1E72-266C-4603-86FA-9469EB595A16}" destId="{BE53ABCC-A3D0-4F13-9883-24FA24DFE752}" srcOrd="1" destOrd="0" parTransId="{77F61A4C-0173-489A-9BB2-6851EFD50FC9}" sibTransId="{8393441A-4AA2-4420-AEFC-9B625804E88E}"/>
    <dgm:cxn modelId="{1904AE3A-C916-4464-B3C5-D0FEC5C3F02B}" srcId="{D9ED1E72-266C-4603-86FA-9469EB595A16}" destId="{10BC783B-8299-4556-A936-48E3178642E0}" srcOrd="0" destOrd="0" parTransId="{EFB2F421-7C86-4D07-9042-983CFA791015}" sibTransId="{399B1389-BBA1-4C6A-8329-829851731857}"/>
    <dgm:cxn modelId="{E3D80163-A15F-4019-825C-4D1309B33505}" type="presOf" srcId="{D9ED1E72-266C-4603-86FA-9469EB595A16}" destId="{26857B86-4CF6-4990-92C1-0A0F18D3CA5F}" srcOrd="0" destOrd="0" presId="urn:microsoft.com/office/officeart/2018/5/layout/IconCircleLabelList"/>
    <dgm:cxn modelId="{4CDD0752-6F83-43DA-8F18-FF68A17C6834}" type="presOf" srcId="{BE53ABCC-A3D0-4F13-9883-24FA24DFE752}" destId="{5894688F-DCEC-4572-A985-850A35B1801C}" srcOrd="0" destOrd="0" presId="urn:microsoft.com/office/officeart/2018/5/layout/IconCircleLabelList"/>
    <dgm:cxn modelId="{552F478F-5729-45CD-81C7-41640245B2F7}" type="presParOf" srcId="{26857B86-4CF6-4990-92C1-0A0F18D3CA5F}" destId="{E380E1C4-CF27-4A51-B1E1-29095C9E0409}" srcOrd="0" destOrd="0" presId="urn:microsoft.com/office/officeart/2018/5/layout/IconCircleLabelList"/>
    <dgm:cxn modelId="{BF031A62-6428-4FDF-B60F-7450625C7952}" type="presParOf" srcId="{E380E1C4-CF27-4A51-B1E1-29095C9E0409}" destId="{7AE719FC-AD78-4BEB-ABC9-A63339A41439}" srcOrd="0" destOrd="0" presId="urn:microsoft.com/office/officeart/2018/5/layout/IconCircleLabelList"/>
    <dgm:cxn modelId="{B9A6E1B3-3A7A-4EC8-B698-BD52A91DB70A}" type="presParOf" srcId="{E380E1C4-CF27-4A51-B1E1-29095C9E0409}" destId="{1E2F5D44-8B42-466B-AD37-189662E39B30}" srcOrd="1" destOrd="0" presId="urn:microsoft.com/office/officeart/2018/5/layout/IconCircleLabelList"/>
    <dgm:cxn modelId="{7A0B2EAD-1A27-4017-A1C8-A5598128A553}" type="presParOf" srcId="{E380E1C4-CF27-4A51-B1E1-29095C9E0409}" destId="{45C1A4F6-77F3-4F44-A388-AA0F67DEDB3C}" srcOrd="2" destOrd="0" presId="urn:microsoft.com/office/officeart/2018/5/layout/IconCircleLabelList"/>
    <dgm:cxn modelId="{BEEDF51E-B9DA-4CEA-B112-219C17A788EA}" type="presParOf" srcId="{E380E1C4-CF27-4A51-B1E1-29095C9E0409}" destId="{5B95BEC3-69CB-482C-AC24-024DFE2BC5A0}" srcOrd="3" destOrd="0" presId="urn:microsoft.com/office/officeart/2018/5/layout/IconCircleLabelList"/>
    <dgm:cxn modelId="{97952F34-7FAA-42DA-8CE1-0A8F1CB82642}" type="presParOf" srcId="{26857B86-4CF6-4990-92C1-0A0F18D3CA5F}" destId="{211A2311-EE53-43C6-828F-0652837704DB}" srcOrd="1" destOrd="0" presId="urn:microsoft.com/office/officeart/2018/5/layout/IconCircleLabelList"/>
    <dgm:cxn modelId="{83F4BBB3-6E1C-43F6-AB4B-CAB4ED8EA61A}" type="presParOf" srcId="{26857B86-4CF6-4990-92C1-0A0F18D3CA5F}" destId="{13297DD4-8BC4-4B23-A7C8-7D15B7E05B91}" srcOrd="2" destOrd="0" presId="urn:microsoft.com/office/officeart/2018/5/layout/IconCircleLabelList"/>
    <dgm:cxn modelId="{B6208B6E-0009-46C2-B6C2-E2604DD9DC70}" type="presParOf" srcId="{13297DD4-8BC4-4B23-A7C8-7D15B7E05B91}" destId="{B275D6BE-FCEF-4701-8E81-27FDAB3F9D06}" srcOrd="0" destOrd="0" presId="urn:microsoft.com/office/officeart/2018/5/layout/IconCircleLabelList"/>
    <dgm:cxn modelId="{1EEE4F40-77FE-4367-940B-E15636F3F505}" type="presParOf" srcId="{13297DD4-8BC4-4B23-A7C8-7D15B7E05B91}" destId="{905902B0-8934-4B6C-A7B8-757CEF3A11EE}" srcOrd="1" destOrd="0" presId="urn:microsoft.com/office/officeart/2018/5/layout/IconCircleLabelList"/>
    <dgm:cxn modelId="{4BE62AAA-021B-4630-BD61-EC197F6F660D}" type="presParOf" srcId="{13297DD4-8BC4-4B23-A7C8-7D15B7E05B91}" destId="{343C53E2-7EB1-4F32-B88F-3E1566694705}" srcOrd="2" destOrd="0" presId="urn:microsoft.com/office/officeart/2018/5/layout/IconCircleLabelList"/>
    <dgm:cxn modelId="{EF70E7FE-E7D0-41A4-BEB0-7B28E4D33E42}" type="presParOf" srcId="{13297DD4-8BC4-4B23-A7C8-7D15B7E05B91}" destId="{5894688F-DCEC-4572-A985-850A35B1801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7A06C2-2C32-4CB1-8BCC-4CFA38F45F8C}"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8C8B528C-B057-4993-9598-CD12327E4AB2}">
      <dgm:prSet/>
      <dgm:spPr/>
      <dgm:t>
        <a:bodyPr/>
        <a:lstStyle/>
        <a:p>
          <a:pPr>
            <a:lnSpc>
              <a:spcPct val="100000"/>
            </a:lnSpc>
          </a:pPr>
          <a:r>
            <a:rPr lang="en-US" baseline="0"/>
            <a:t>Learn</a:t>
          </a:r>
          <a:r>
            <a:rPr lang="en-US" b="0" i="0" u="none" strike="noStrike" cap="none" baseline="0" noProof="0">
              <a:latin typeface="Sagona Book"/>
            </a:rPr>
            <a:t> about the life of Marsha P. Johnson. </a:t>
          </a:r>
          <a:endParaRPr lang="en-US"/>
        </a:p>
      </dgm:t>
    </dgm:pt>
    <dgm:pt modelId="{A15AFD8B-826D-4765-97BF-0D1EAB48CB2B}" type="parTrans" cxnId="{03304B81-1C59-4087-86FF-0C4016DD5335}">
      <dgm:prSet/>
      <dgm:spPr/>
      <dgm:t>
        <a:bodyPr/>
        <a:lstStyle/>
        <a:p>
          <a:endParaRPr lang="en-US"/>
        </a:p>
      </dgm:t>
    </dgm:pt>
    <dgm:pt modelId="{12934826-3E45-4DB0-BF1F-73BC8A63EB4D}" type="sibTrans" cxnId="{03304B81-1C59-4087-86FF-0C4016DD5335}">
      <dgm:prSet/>
      <dgm:spPr/>
      <dgm:t>
        <a:bodyPr/>
        <a:lstStyle/>
        <a:p>
          <a:endParaRPr lang="en-US"/>
        </a:p>
      </dgm:t>
    </dgm:pt>
    <dgm:pt modelId="{DBAC4CC3-5F51-45D6-926D-10A8856BA68C}">
      <dgm:prSet/>
      <dgm:spPr/>
      <dgm:t>
        <a:bodyPr/>
        <a:lstStyle/>
        <a:p>
          <a:pPr>
            <a:lnSpc>
              <a:spcPct val="100000"/>
            </a:lnSpc>
          </a:pPr>
          <a:r>
            <a:rPr lang="en-US" baseline="0" dirty="0"/>
            <a:t>Discuss</a:t>
          </a:r>
          <a:r>
            <a:rPr lang="en-US" dirty="0">
              <a:latin typeface="Sagona Book"/>
            </a:rPr>
            <a:t> Marsha P. Johnson's life work fighting for LGBTQ+ rights. </a:t>
          </a:r>
          <a:endParaRPr lang="en-US" dirty="0"/>
        </a:p>
      </dgm:t>
    </dgm:pt>
    <dgm:pt modelId="{F9BDE9A1-1E71-4D35-A668-040FA4DFC707}" type="parTrans" cxnId="{4DE263D3-D4EB-4726-BA93-98A847EAE7D9}">
      <dgm:prSet/>
      <dgm:spPr/>
      <dgm:t>
        <a:bodyPr/>
        <a:lstStyle/>
        <a:p>
          <a:endParaRPr lang="en-US"/>
        </a:p>
      </dgm:t>
    </dgm:pt>
    <dgm:pt modelId="{7D2D8A27-9DCC-4EAA-B9E8-40C6307CA823}" type="sibTrans" cxnId="{4DE263D3-D4EB-4726-BA93-98A847EAE7D9}">
      <dgm:prSet/>
      <dgm:spPr/>
      <dgm:t>
        <a:bodyPr/>
        <a:lstStyle/>
        <a:p>
          <a:endParaRPr lang="en-US"/>
        </a:p>
      </dgm:t>
    </dgm:pt>
    <dgm:pt modelId="{32505ACF-246A-4F10-8A23-79154A727381}">
      <dgm:prSet/>
      <dgm:spPr/>
      <dgm:t>
        <a:bodyPr/>
        <a:lstStyle/>
        <a:p>
          <a:pPr>
            <a:lnSpc>
              <a:spcPct val="100000"/>
            </a:lnSpc>
          </a:pPr>
          <a:r>
            <a:rPr lang="en-US" baseline="0" dirty="0"/>
            <a:t>Reflect</a:t>
          </a:r>
          <a:r>
            <a:rPr lang="en-US" dirty="0">
              <a:latin typeface="Sagona Book"/>
            </a:rPr>
            <a:t> on the impact of Marsha P. Johnson's life on the queer community. </a:t>
          </a:r>
          <a:endParaRPr lang="en-US" dirty="0"/>
        </a:p>
      </dgm:t>
    </dgm:pt>
    <dgm:pt modelId="{14820E41-7BAF-47A5-9CE4-AB432543C87F}" type="parTrans" cxnId="{A7F845F1-895D-4A96-88C9-0B4A8DA08C09}">
      <dgm:prSet/>
      <dgm:spPr/>
      <dgm:t>
        <a:bodyPr/>
        <a:lstStyle/>
        <a:p>
          <a:endParaRPr lang="en-US"/>
        </a:p>
      </dgm:t>
    </dgm:pt>
    <dgm:pt modelId="{5BB2F77D-EC3B-4E32-8D88-C20C56709D5F}" type="sibTrans" cxnId="{A7F845F1-895D-4A96-88C9-0B4A8DA08C09}">
      <dgm:prSet/>
      <dgm:spPr/>
      <dgm:t>
        <a:bodyPr/>
        <a:lstStyle/>
        <a:p>
          <a:endParaRPr lang="en-US"/>
        </a:p>
      </dgm:t>
    </dgm:pt>
    <dgm:pt modelId="{7E6E7E2B-A8AF-4B12-97F9-A6ADA3BD911E}" type="pres">
      <dgm:prSet presAssocID="{897A06C2-2C32-4CB1-8BCC-4CFA38F45F8C}" presName="root" presStyleCnt="0">
        <dgm:presLayoutVars>
          <dgm:dir/>
          <dgm:resizeHandles val="exact"/>
        </dgm:presLayoutVars>
      </dgm:prSet>
      <dgm:spPr/>
    </dgm:pt>
    <dgm:pt modelId="{0AD19211-2CE1-4844-92FE-44B739B0D766}" type="pres">
      <dgm:prSet presAssocID="{8C8B528C-B057-4993-9598-CD12327E4AB2}" presName="compNode" presStyleCnt="0"/>
      <dgm:spPr/>
    </dgm:pt>
    <dgm:pt modelId="{5EE75FB6-AEFB-40B1-8F0E-F16DC4545240}" type="pres">
      <dgm:prSet presAssocID="{8C8B528C-B057-4993-9598-CD12327E4AB2}" presName="bgRect" presStyleLbl="bgShp" presStyleIdx="0" presStyleCnt="3"/>
      <dgm:spPr/>
    </dgm:pt>
    <dgm:pt modelId="{12EDB621-E4FC-4E57-9010-1449CBCD9981}" type="pres">
      <dgm:prSet presAssocID="{8C8B528C-B057-4993-9598-CD12327E4AB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F408F84E-6E95-417E-8E9C-377A33BE5D56}" type="pres">
      <dgm:prSet presAssocID="{8C8B528C-B057-4993-9598-CD12327E4AB2}" presName="spaceRect" presStyleCnt="0"/>
      <dgm:spPr/>
    </dgm:pt>
    <dgm:pt modelId="{885C34FD-88CA-41CA-BE58-EF78A477A02C}" type="pres">
      <dgm:prSet presAssocID="{8C8B528C-B057-4993-9598-CD12327E4AB2}" presName="parTx" presStyleLbl="revTx" presStyleIdx="0" presStyleCnt="3">
        <dgm:presLayoutVars>
          <dgm:chMax val="0"/>
          <dgm:chPref val="0"/>
        </dgm:presLayoutVars>
      </dgm:prSet>
      <dgm:spPr/>
    </dgm:pt>
    <dgm:pt modelId="{F0830CAB-8610-4AF5-9E91-D40A50A1D7A1}" type="pres">
      <dgm:prSet presAssocID="{12934826-3E45-4DB0-BF1F-73BC8A63EB4D}" presName="sibTrans" presStyleCnt="0"/>
      <dgm:spPr/>
    </dgm:pt>
    <dgm:pt modelId="{22F943B7-35C6-4DB0-AE41-29943CC94630}" type="pres">
      <dgm:prSet presAssocID="{DBAC4CC3-5F51-45D6-926D-10A8856BA68C}" presName="compNode" presStyleCnt="0"/>
      <dgm:spPr/>
    </dgm:pt>
    <dgm:pt modelId="{BABA5C24-0C09-4BB5-ABFB-35B2DC071E83}" type="pres">
      <dgm:prSet presAssocID="{DBAC4CC3-5F51-45D6-926D-10A8856BA68C}" presName="bgRect" presStyleLbl="bgShp" presStyleIdx="1" presStyleCnt="3"/>
      <dgm:spPr/>
    </dgm:pt>
    <dgm:pt modelId="{13306724-76D0-4E6A-8BB4-6E11D0A2C5B9}" type="pres">
      <dgm:prSet presAssocID="{DBAC4CC3-5F51-45D6-926D-10A8856BA68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07FE341D-ADB6-402B-A12F-B3C5C26A429E}" type="pres">
      <dgm:prSet presAssocID="{DBAC4CC3-5F51-45D6-926D-10A8856BA68C}" presName="spaceRect" presStyleCnt="0"/>
      <dgm:spPr/>
    </dgm:pt>
    <dgm:pt modelId="{08E94430-B693-4100-80AB-2A7B56B70774}" type="pres">
      <dgm:prSet presAssocID="{DBAC4CC3-5F51-45D6-926D-10A8856BA68C}" presName="parTx" presStyleLbl="revTx" presStyleIdx="1" presStyleCnt="3">
        <dgm:presLayoutVars>
          <dgm:chMax val="0"/>
          <dgm:chPref val="0"/>
        </dgm:presLayoutVars>
      </dgm:prSet>
      <dgm:spPr/>
    </dgm:pt>
    <dgm:pt modelId="{158255A3-C02F-4641-B1DB-D3CAA1DFB7F8}" type="pres">
      <dgm:prSet presAssocID="{7D2D8A27-9DCC-4EAA-B9E8-40C6307CA823}" presName="sibTrans" presStyleCnt="0"/>
      <dgm:spPr/>
    </dgm:pt>
    <dgm:pt modelId="{E8B3A3E1-8255-42F8-B87F-E1E986A1FA85}" type="pres">
      <dgm:prSet presAssocID="{32505ACF-246A-4F10-8A23-79154A727381}" presName="compNode" presStyleCnt="0"/>
      <dgm:spPr/>
    </dgm:pt>
    <dgm:pt modelId="{0A2F4504-AC35-4857-B0B7-A45C026B7247}" type="pres">
      <dgm:prSet presAssocID="{32505ACF-246A-4F10-8A23-79154A727381}" presName="bgRect" presStyleLbl="bgShp" presStyleIdx="2" presStyleCnt="3"/>
      <dgm:spPr/>
    </dgm:pt>
    <dgm:pt modelId="{059F3581-23EE-4295-9DC9-3E790B8BCEED}" type="pres">
      <dgm:prSet presAssocID="{32505ACF-246A-4F10-8A23-79154A72738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D45ED99A-755A-4BC2-9AAF-EFABA9426E6F}" type="pres">
      <dgm:prSet presAssocID="{32505ACF-246A-4F10-8A23-79154A727381}" presName="spaceRect" presStyleCnt="0"/>
      <dgm:spPr/>
    </dgm:pt>
    <dgm:pt modelId="{131B5865-6513-4D77-8922-336ACB30EC65}" type="pres">
      <dgm:prSet presAssocID="{32505ACF-246A-4F10-8A23-79154A727381}" presName="parTx" presStyleLbl="revTx" presStyleIdx="2" presStyleCnt="3">
        <dgm:presLayoutVars>
          <dgm:chMax val="0"/>
          <dgm:chPref val="0"/>
        </dgm:presLayoutVars>
      </dgm:prSet>
      <dgm:spPr/>
    </dgm:pt>
  </dgm:ptLst>
  <dgm:cxnLst>
    <dgm:cxn modelId="{D13F3E15-B234-4010-898E-A4BA69D04179}" type="presOf" srcId="{DBAC4CC3-5F51-45D6-926D-10A8856BA68C}" destId="{08E94430-B693-4100-80AB-2A7B56B70774}" srcOrd="0" destOrd="0" presId="urn:microsoft.com/office/officeart/2018/2/layout/IconVerticalSolidList"/>
    <dgm:cxn modelId="{2C7C6460-1A5B-4A1A-B78C-39C4FB82F124}" type="presOf" srcId="{32505ACF-246A-4F10-8A23-79154A727381}" destId="{131B5865-6513-4D77-8922-336ACB30EC65}" srcOrd="0" destOrd="0" presId="urn:microsoft.com/office/officeart/2018/2/layout/IconVerticalSolidList"/>
    <dgm:cxn modelId="{03304B81-1C59-4087-86FF-0C4016DD5335}" srcId="{897A06C2-2C32-4CB1-8BCC-4CFA38F45F8C}" destId="{8C8B528C-B057-4993-9598-CD12327E4AB2}" srcOrd="0" destOrd="0" parTransId="{A15AFD8B-826D-4765-97BF-0D1EAB48CB2B}" sibTransId="{12934826-3E45-4DB0-BF1F-73BC8A63EB4D}"/>
    <dgm:cxn modelId="{B6ADAFAA-AED1-4CF7-898B-17C14984E8B0}" type="presOf" srcId="{897A06C2-2C32-4CB1-8BCC-4CFA38F45F8C}" destId="{7E6E7E2B-A8AF-4B12-97F9-A6ADA3BD911E}" srcOrd="0" destOrd="0" presId="urn:microsoft.com/office/officeart/2018/2/layout/IconVerticalSolidList"/>
    <dgm:cxn modelId="{FB0992C1-7AC2-4E51-A694-57E0716B8B35}" type="presOf" srcId="{8C8B528C-B057-4993-9598-CD12327E4AB2}" destId="{885C34FD-88CA-41CA-BE58-EF78A477A02C}" srcOrd="0" destOrd="0" presId="urn:microsoft.com/office/officeart/2018/2/layout/IconVerticalSolidList"/>
    <dgm:cxn modelId="{4DE263D3-D4EB-4726-BA93-98A847EAE7D9}" srcId="{897A06C2-2C32-4CB1-8BCC-4CFA38F45F8C}" destId="{DBAC4CC3-5F51-45D6-926D-10A8856BA68C}" srcOrd="1" destOrd="0" parTransId="{F9BDE9A1-1E71-4D35-A668-040FA4DFC707}" sibTransId="{7D2D8A27-9DCC-4EAA-B9E8-40C6307CA823}"/>
    <dgm:cxn modelId="{A7F845F1-895D-4A96-88C9-0B4A8DA08C09}" srcId="{897A06C2-2C32-4CB1-8BCC-4CFA38F45F8C}" destId="{32505ACF-246A-4F10-8A23-79154A727381}" srcOrd="2" destOrd="0" parTransId="{14820E41-7BAF-47A5-9CE4-AB432543C87F}" sibTransId="{5BB2F77D-EC3B-4E32-8D88-C20C56709D5F}"/>
    <dgm:cxn modelId="{F5F2071B-131E-47F6-AD2E-C857B5FEFAEA}" type="presParOf" srcId="{7E6E7E2B-A8AF-4B12-97F9-A6ADA3BD911E}" destId="{0AD19211-2CE1-4844-92FE-44B739B0D766}" srcOrd="0" destOrd="0" presId="urn:microsoft.com/office/officeart/2018/2/layout/IconVerticalSolidList"/>
    <dgm:cxn modelId="{1C887036-2827-44C5-BF25-ACDC7D944B57}" type="presParOf" srcId="{0AD19211-2CE1-4844-92FE-44B739B0D766}" destId="{5EE75FB6-AEFB-40B1-8F0E-F16DC4545240}" srcOrd="0" destOrd="0" presId="urn:microsoft.com/office/officeart/2018/2/layout/IconVerticalSolidList"/>
    <dgm:cxn modelId="{2E4581EA-CD7F-42C4-8E4D-D85FCE9AE07F}" type="presParOf" srcId="{0AD19211-2CE1-4844-92FE-44B739B0D766}" destId="{12EDB621-E4FC-4E57-9010-1449CBCD9981}" srcOrd="1" destOrd="0" presId="urn:microsoft.com/office/officeart/2018/2/layout/IconVerticalSolidList"/>
    <dgm:cxn modelId="{CB0AD31C-F6E8-4DF7-BBAC-B7E5CC2919A0}" type="presParOf" srcId="{0AD19211-2CE1-4844-92FE-44B739B0D766}" destId="{F408F84E-6E95-417E-8E9C-377A33BE5D56}" srcOrd="2" destOrd="0" presId="urn:microsoft.com/office/officeart/2018/2/layout/IconVerticalSolidList"/>
    <dgm:cxn modelId="{CEA62021-B16C-476C-85BA-ED4A59DD742F}" type="presParOf" srcId="{0AD19211-2CE1-4844-92FE-44B739B0D766}" destId="{885C34FD-88CA-41CA-BE58-EF78A477A02C}" srcOrd="3" destOrd="0" presId="urn:microsoft.com/office/officeart/2018/2/layout/IconVerticalSolidList"/>
    <dgm:cxn modelId="{D4560228-493E-48E8-83A2-194815BEDB2E}" type="presParOf" srcId="{7E6E7E2B-A8AF-4B12-97F9-A6ADA3BD911E}" destId="{F0830CAB-8610-4AF5-9E91-D40A50A1D7A1}" srcOrd="1" destOrd="0" presId="urn:microsoft.com/office/officeart/2018/2/layout/IconVerticalSolidList"/>
    <dgm:cxn modelId="{6415BE89-A089-4589-9E03-6B780A08F682}" type="presParOf" srcId="{7E6E7E2B-A8AF-4B12-97F9-A6ADA3BD911E}" destId="{22F943B7-35C6-4DB0-AE41-29943CC94630}" srcOrd="2" destOrd="0" presId="urn:microsoft.com/office/officeart/2018/2/layout/IconVerticalSolidList"/>
    <dgm:cxn modelId="{AA3D73CE-956C-46AC-8A92-AC45FE69DD11}" type="presParOf" srcId="{22F943B7-35C6-4DB0-AE41-29943CC94630}" destId="{BABA5C24-0C09-4BB5-ABFB-35B2DC071E83}" srcOrd="0" destOrd="0" presId="urn:microsoft.com/office/officeart/2018/2/layout/IconVerticalSolidList"/>
    <dgm:cxn modelId="{6F45F4F1-70EC-4E44-B144-4B33315EAE15}" type="presParOf" srcId="{22F943B7-35C6-4DB0-AE41-29943CC94630}" destId="{13306724-76D0-4E6A-8BB4-6E11D0A2C5B9}" srcOrd="1" destOrd="0" presId="urn:microsoft.com/office/officeart/2018/2/layout/IconVerticalSolidList"/>
    <dgm:cxn modelId="{C605360A-7A23-4652-89AD-F94075B5498B}" type="presParOf" srcId="{22F943B7-35C6-4DB0-AE41-29943CC94630}" destId="{07FE341D-ADB6-402B-A12F-B3C5C26A429E}" srcOrd="2" destOrd="0" presId="urn:microsoft.com/office/officeart/2018/2/layout/IconVerticalSolidList"/>
    <dgm:cxn modelId="{983A6C13-EDB6-4CBC-8F75-E55FDC348F7F}" type="presParOf" srcId="{22F943B7-35C6-4DB0-AE41-29943CC94630}" destId="{08E94430-B693-4100-80AB-2A7B56B70774}" srcOrd="3" destOrd="0" presId="urn:microsoft.com/office/officeart/2018/2/layout/IconVerticalSolidList"/>
    <dgm:cxn modelId="{25A03B70-A421-4700-BEC7-CA4A91D84325}" type="presParOf" srcId="{7E6E7E2B-A8AF-4B12-97F9-A6ADA3BD911E}" destId="{158255A3-C02F-4641-B1DB-D3CAA1DFB7F8}" srcOrd="3" destOrd="0" presId="urn:microsoft.com/office/officeart/2018/2/layout/IconVerticalSolidList"/>
    <dgm:cxn modelId="{6456C87E-FD93-47D0-B87E-1385EF8E4B45}" type="presParOf" srcId="{7E6E7E2B-A8AF-4B12-97F9-A6ADA3BD911E}" destId="{E8B3A3E1-8255-42F8-B87F-E1E986A1FA85}" srcOrd="4" destOrd="0" presId="urn:microsoft.com/office/officeart/2018/2/layout/IconVerticalSolidList"/>
    <dgm:cxn modelId="{07574F81-29FB-49E2-BC7A-F8973BCB89C4}" type="presParOf" srcId="{E8B3A3E1-8255-42F8-B87F-E1E986A1FA85}" destId="{0A2F4504-AC35-4857-B0B7-A45C026B7247}" srcOrd="0" destOrd="0" presId="urn:microsoft.com/office/officeart/2018/2/layout/IconVerticalSolidList"/>
    <dgm:cxn modelId="{D13BC5D4-7E62-4168-80A8-0387A32EA86C}" type="presParOf" srcId="{E8B3A3E1-8255-42F8-B87F-E1E986A1FA85}" destId="{059F3581-23EE-4295-9DC9-3E790B8BCEED}" srcOrd="1" destOrd="0" presId="urn:microsoft.com/office/officeart/2018/2/layout/IconVerticalSolidList"/>
    <dgm:cxn modelId="{C2C8418B-3907-4EB5-821A-0FE618A8C7EE}" type="presParOf" srcId="{E8B3A3E1-8255-42F8-B87F-E1E986A1FA85}" destId="{D45ED99A-755A-4BC2-9AAF-EFABA9426E6F}" srcOrd="2" destOrd="0" presId="urn:microsoft.com/office/officeart/2018/2/layout/IconVerticalSolidList"/>
    <dgm:cxn modelId="{8FB7392B-6C72-4E0A-848A-FF14B83B0317}" type="presParOf" srcId="{E8B3A3E1-8255-42F8-B87F-E1E986A1FA85}" destId="{131B5865-6513-4D77-8922-336ACB30EC6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78D26F-0738-43E9-976E-1F2C6A795F81}"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9B094485-8BEF-4768-A15F-A879318358F6}">
      <dgm:prSet/>
      <dgm:spPr/>
      <dgm:t>
        <a:bodyPr/>
        <a:lstStyle/>
        <a:p>
          <a:r>
            <a:rPr lang="en-US" baseline="0" dirty="0"/>
            <a:t>Horror</a:t>
          </a:r>
          <a:endParaRPr lang="en-US" b="0" i="0" u="none" strike="noStrike" cap="none" baseline="0" noProof="0" dirty="0">
            <a:solidFill>
              <a:srgbClr val="010000"/>
            </a:solidFill>
            <a:latin typeface="Sagona Book"/>
          </a:endParaRPr>
        </a:p>
      </dgm:t>
    </dgm:pt>
    <dgm:pt modelId="{F14FE152-EAE3-447F-AEC6-665AF7FE2496}" type="parTrans" cxnId="{9D87C1FB-5B6A-49B4-A772-78855CAAE165}">
      <dgm:prSet/>
      <dgm:spPr/>
      <dgm:t>
        <a:bodyPr/>
        <a:lstStyle/>
        <a:p>
          <a:endParaRPr lang="en-US"/>
        </a:p>
      </dgm:t>
    </dgm:pt>
    <dgm:pt modelId="{93FB4C2F-5D80-43AF-904E-D25261A449E4}" type="sibTrans" cxnId="{9D87C1FB-5B6A-49B4-A772-78855CAAE165}">
      <dgm:prSet/>
      <dgm:spPr/>
      <dgm:t>
        <a:bodyPr/>
        <a:lstStyle/>
        <a:p>
          <a:endParaRPr lang="en-US"/>
        </a:p>
      </dgm:t>
    </dgm:pt>
    <dgm:pt modelId="{6CDD27DC-7DAE-406F-8AB8-40BF99B5028B}">
      <dgm:prSet/>
      <dgm:spPr/>
      <dgm:t>
        <a:bodyPr/>
        <a:lstStyle/>
        <a:p>
          <a:r>
            <a:rPr lang="en-US" baseline="0" dirty="0">
              <a:latin typeface="Sagona Book"/>
            </a:rPr>
            <a:t>Comedy</a:t>
          </a:r>
          <a:endParaRPr lang="en-US" dirty="0"/>
        </a:p>
      </dgm:t>
    </dgm:pt>
    <dgm:pt modelId="{585F9434-EEF2-4D91-867E-1FAC5C2845C1}" type="parTrans" cxnId="{4FF76F7F-4871-4A1F-A598-FAA3F6F5F942}">
      <dgm:prSet/>
      <dgm:spPr/>
      <dgm:t>
        <a:bodyPr/>
        <a:lstStyle/>
        <a:p>
          <a:endParaRPr lang="en-US"/>
        </a:p>
      </dgm:t>
    </dgm:pt>
    <dgm:pt modelId="{487B3905-3263-461B-ADA4-5F62429261FE}" type="sibTrans" cxnId="{4FF76F7F-4871-4A1F-A598-FAA3F6F5F942}">
      <dgm:prSet/>
      <dgm:spPr/>
      <dgm:t>
        <a:bodyPr/>
        <a:lstStyle/>
        <a:p>
          <a:endParaRPr lang="en-US"/>
        </a:p>
      </dgm:t>
    </dgm:pt>
    <dgm:pt modelId="{AC0D3631-78D3-4BC8-89FC-A0BC133FF23E}" type="pres">
      <dgm:prSet presAssocID="{8B78D26F-0738-43E9-976E-1F2C6A795F81}" presName="root" presStyleCnt="0">
        <dgm:presLayoutVars>
          <dgm:dir/>
          <dgm:resizeHandles val="exact"/>
        </dgm:presLayoutVars>
      </dgm:prSet>
      <dgm:spPr/>
    </dgm:pt>
    <dgm:pt modelId="{B492A014-72D1-44F2-80F8-557B95DB49C1}" type="pres">
      <dgm:prSet presAssocID="{9B094485-8BEF-4768-A15F-A879318358F6}" presName="compNode" presStyleCnt="0"/>
      <dgm:spPr/>
    </dgm:pt>
    <dgm:pt modelId="{43A4E9EA-5698-4511-B29B-EEEC254BBE80}" type="pres">
      <dgm:prSet presAssocID="{9B094485-8BEF-4768-A15F-A879318358F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pper board"/>
        </a:ext>
      </dgm:extLst>
    </dgm:pt>
    <dgm:pt modelId="{45C224E7-E73E-4EE3-B4BA-E79CE28127F9}" type="pres">
      <dgm:prSet presAssocID="{9B094485-8BEF-4768-A15F-A879318358F6}" presName="spaceRect" presStyleCnt="0"/>
      <dgm:spPr/>
    </dgm:pt>
    <dgm:pt modelId="{9E3BAB81-3CFB-4EE3-9931-00C8992F1117}" type="pres">
      <dgm:prSet presAssocID="{9B094485-8BEF-4768-A15F-A879318358F6}" presName="textRect" presStyleLbl="revTx" presStyleIdx="0" presStyleCnt="2">
        <dgm:presLayoutVars>
          <dgm:chMax val="1"/>
          <dgm:chPref val="1"/>
        </dgm:presLayoutVars>
      </dgm:prSet>
      <dgm:spPr/>
    </dgm:pt>
    <dgm:pt modelId="{B04F29BB-673E-4A81-8AA8-3ACDB29EFC8B}" type="pres">
      <dgm:prSet presAssocID="{93FB4C2F-5D80-43AF-904E-D25261A449E4}" presName="sibTrans" presStyleCnt="0"/>
      <dgm:spPr/>
    </dgm:pt>
    <dgm:pt modelId="{005A6BF9-B66B-4CB0-B431-E2B10BEF7533}" type="pres">
      <dgm:prSet presAssocID="{6CDD27DC-7DAE-406F-8AB8-40BF99B5028B}" presName="compNode" presStyleCnt="0"/>
      <dgm:spPr/>
    </dgm:pt>
    <dgm:pt modelId="{1FEB4678-BEAD-49BC-A53C-62A31EB53EDF}" type="pres">
      <dgm:prSet presAssocID="{6CDD27DC-7DAE-406F-8AB8-40BF99B5028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unny Face Outline"/>
        </a:ext>
      </dgm:extLst>
    </dgm:pt>
    <dgm:pt modelId="{847B7DEB-2F16-4D13-A291-274941EF8AD4}" type="pres">
      <dgm:prSet presAssocID="{6CDD27DC-7DAE-406F-8AB8-40BF99B5028B}" presName="spaceRect" presStyleCnt="0"/>
      <dgm:spPr/>
    </dgm:pt>
    <dgm:pt modelId="{1294B0DC-610C-4C26-8C66-342A06D3C6B5}" type="pres">
      <dgm:prSet presAssocID="{6CDD27DC-7DAE-406F-8AB8-40BF99B5028B}" presName="textRect" presStyleLbl="revTx" presStyleIdx="1" presStyleCnt="2">
        <dgm:presLayoutVars>
          <dgm:chMax val="1"/>
          <dgm:chPref val="1"/>
        </dgm:presLayoutVars>
      </dgm:prSet>
      <dgm:spPr/>
    </dgm:pt>
  </dgm:ptLst>
  <dgm:cxnLst>
    <dgm:cxn modelId="{5E27C759-5A52-40FB-8B24-E4C771859C16}" type="presOf" srcId="{6CDD27DC-7DAE-406F-8AB8-40BF99B5028B}" destId="{1294B0DC-610C-4C26-8C66-342A06D3C6B5}" srcOrd="0" destOrd="0" presId="urn:microsoft.com/office/officeart/2018/2/layout/IconLabelList"/>
    <dgm:cxn modelId="{4FF76F7F-4871-4A1F-A598-FAA3F6F5F942}" srcId="{8B78D26F-0738-43E9-976E-1F2C6A795F81}" destId="{6CDD27DC-7DAE-406F-8AB8-40BF99B5028B}" srcOrd="1" destOrd="0" parTransId="{585F9434-EEF2-4D91-867E-1FAC5C2845C1}" sibTransId="{487B3905-3263-461B-ADA4-5F62429261FE}"/>
    <dgm:cxn modelId="{D7A614A9-8225-4DFA-8D3D-14CD9A89A3F2}" type="presOf" srcId="{9B094485-8BEF-4768-A15F-A879318358F6}" destId="{9E3BAB81-3CFB-4EE3-9931-00C8992F1117}" srcOrd="0" destOrd="0" presId="urn:microsoft.com/office/officeart/2018/2/layout/IconLabelList"/>
    <dgm:cxn modelId="{17B938C3-35AC-452A-B45C-8C3E70ED08B5}" type="presOf" srcId="{8B78D26F-0738-43E9-976E-1F2C6A795F81}" destId="{AC0D3631-78D3-4BC8-89FC-A0BC133FF23E}" srcOrd="0" destOrd="0" presId="urn:microsoft.com/office/officeart/2018/2/layout/IconLabelList"/>
    <dgm:cxn modelId="{9D87C1FB-5B6A-49B4-A772-78855CAAE165}" srcId="{8B78D26F-0738-43E9-976E-1F2C6A795F81}" destId="{9B094485-8BEF-4768-A15F-A879318358F6}" srcOrd="0" destOrd="0" parTransId="{F14FE152-EAE3-447F-AEC6-665AF7FE2496}" sibTransId="{93FB4C2F-5D80-43AF-904E-D25261A449E4}"/>
    <dgm:cxn modelId="{80A99F80-40BA-4E6A-B3EC-C4DD52FBE8CA}" type="presParOf" srcId="{AC0D3631-78D3-4BC8-89FC-A0BC133FF23E}" destId="{B492A014-72D1-44F2-80F8-557B95DB49C1}" srcOrd="0" destOrd="0" presId="urn:microsoft.com/office/officeart/2018/2/layout/IconLabelList"/>
    <dgm:cxn modelId="{F3A32262-6806-4896-9A4C-C10279271B46}" type="presParOf" srcId="{B492A014-72D1-44F2-80F8-557B95DB49C1}" destId="{43A4E9EA-5698-4511-B29B-EEEC254BBE80}" srcOrd="0" destOrd="0" presId="urn:microsoft.com/office/officeart/2018/2/layout/IconLabelList"/>
    <dgm:cxn modelId="{2A037400-8575-4F31-B1B2-2A4AB5ADE6FF}" type="presParOf" srcId="{B492A014-72D1-44F2-80F8-557B95DB49C1}" destId="{45C224E7-E73E-4EE3-B4BA-E79CE28127F9}" srcOrd="1" destOrd="0" presId="urn:microsoft.com/office/officeart/2018/2/layout/IconLabelList"/>
    <dgm:cxn modelId="{EC5DE2B9-3807-4D50-9004-8A742354508A}" type="presParOf" srcId="{B492A014-72D1-44F2-80F8-557B95DB49C1}" destId="{9E3BAB81-3CFB-4EE3-9931-00C8992F1117}" srcOrd="2" destOrd="0" presId="urn:microsoft.com/office/officeart/2018/2/layout/IconLabelList"/>
    <dgm:cxn modelId="{C1A335E1-4854-400B-9C31-D0356814EA27}" type="presParOf" srcId="{AC0D3631-78D3-4BC8-89FC-A0BC133FF23E}" destId="{B04F29BB-673E-4A81-8AA8-3ACDB29EFC8B}" srcOrd="1" destOrd="0" presId="urn:microsoft.com/office/officeart/2018/2/layout/IconLabelList"/>
    <dgm:cxn modelId="{8201294F-2F3D-42D1-8CB7-5121251F03E5}" type="presParOf" srcId="{AC0D3631-78D3-4BC8-89FC-A0BC133FF23E}" destId="{005A6BF9-B66B-4CB0-B431-E2B10BEF7533}" srcOrd="2" destOrd="0" presId="urn:microsoft.com/office/officeart/2018/2/layout/IconLabelList"/>
    <dgm:cxn modelId="{3062803D-FC7E-47EB-B794-2873FE5F985E}" type="presParOf" srcId="{005A6BF9-B66B-4CB0-B431-E2B10BEF7533}" destId="{1FEB4678-BEAD-49BC-A53C-62A31EB53EDF}" srcOrd="0" destOrd="0" presId="urn:microsoft.com/office/officeart/2018/2/layout/IconLabelList"/>
    <dgm:cxn modelId="{FB7F5B6E-142B-4DD6-99EB-F519DB5DDE90}" type="presParOf" srcId="{005A6BF9-B66B-4CB0-B431-E2B10BEF7533}" destId="{847B7DEB-2F16-4D13-A291-274941EF8AD4}" srcOrd="1" destOrd="0" presId="urn:microsoft.com/office/officeart/2018/2/layout/IconLabelList"/>
    <dgm:cxn modelId="{47CAFF6D-D9D5-4304-9773-C609DC49484B}" type="presParOf" srcId="{005A6BF9-B66B-4CB0-B431-E2B10BEF7533}" destId="{1294B0DC-610C-4C26-8C66-342A06D3C6B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719FC-AD78-4BEB-ABC9-A63339A41439}">
      <dsp:nvSpPr>
        <dsp:cNvPr id="0" name=""/>
        <dsp:cNvSpPr/>
      </dsp:nvSpPr>
      <dsp:spPr>
        <a:xfrm>
          <a:off x="1495034" y="7480"/>
          <a:ext cx="1303875" cy="1303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2F5D44-8B42-466B-AD37-189662E39B30}">
      <dsp:nvSpPr>
        <dsp:cNvPr id="0" name=""/>
        <dsp:cNvSpPr/>
      </dsp:nvSpPr>
      <dsp:spPr>
        <a:xfrm>
          <a:off x="1772909" y="285355"/>
          <a:ext cx="748125" cy="74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95BEC3-69CB-482C-AC24-024DFE2BC5A0}">
      <dsp:nvSpPr>
        <dsp:cNvPr id="0" name=""/>
        <dsp:cNvSpPr/>
      </dsp:nvSpPr>
      <dsp:spPr>
        <a:xfrm>
          <a:off x="1078221" y="1717481"/>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33550">
            <a:lnSpc>
              <a:spcPct val="90000"/>
            </a:lnSpc>
            <a:spcBef>
              <a:spcPct val="0"/>
            </a:spcBef>
            <a:spcAft>
              <a:spcPct val="35000"/>
            </a:spcAft>
            <a:buNone/>
            <a:defRPr cap="all"/>
          </a:pPr>
          <a:r>
            <a:rPr lang="en-US" sz="3900" kern="1200" baseline="0"/>
            <a:t>Winter</a:t>
          </a:r>
          <a:endParaRPr lang="en-US" sz="3900" kern="1200"/>
        </a:p>
      </dsp:txBody>
      <dsp:txXfrm>
        <a:off x="1078221" y="1717481"/>
        <a:ext cx="2137500" cy="720000"/>
      </dsp:txXfrm>
    </dsp:sp>
    <dsp:sp modelId="{B275D6BE-FCEF-4701-8E81-27FDAB3F9D06}">
      <dsp:nvSpPr>
        <dsp:cNvPr id="0" name=""/>
        <dsp:cNvSpPr/>
      </dsp:nvSpPr>
      <dsp:spPr>
        <a:xfrm>
          <a:off x="1495034" y="2971856"/>
          <a:ext cx="1303875" cy="1303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5902B0-8934-4B6C-A7B8-757CEF3A11EE}">
      <dsp:nvSpPr>
        <dsp:cNvPr id="0" name=""/>
        <dsp:cNvSpPr/>
      </dsp:nvSpPr>
      <dsp:spPr>
        <a:xfrm>
          <a:off x="1772909" y="3249731"/>
          <a:ext cx="748125" cy="74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94688F-DCEC-4572-A985-850A35B1801C}">
      <dsp:nvSpPr>
        <dsp:cNvPr id="0" name=""/>
        <dsp:cNvSpPr/>
      </dsp:nvSpPr>
      <dsp:spPr>
        <a:xfrm>
          <a:off x="1078221" y="4681856"/>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33550">
            <a:lnSpc>
              <a:spcPct val="90000"/>
            </a:lnSpc>
            <a:spcBef>
              <a:spcPct val="0"/>
            </a:spcBef>
            <a:spcAft>
              <a:spcPct val="35000"/>
            </a:spcAft>
            <a:buNone/>
            <a:defRPr cap="all"/>
          </a:pPr>
          <a:r>
            <a:rPr lang="en-US" sz="3900" kern="1200" baseline="0"/>
            <a:t>Summer</a:t>
          </a:r>
          <a:endParaRPr lang="en-US" sz="3900" kern="1200"/>
        </a:p>
      </dsp:txBody>
      <dsp:txXfrm>
        <a:off x="1078221" y="4681856"/>
        <a:ext cx="2137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75FB6-AEFB-40B1-8F0E-F16DC4545240}">
      <dsp:nvSpPr>
        <dsp:cNvPr id="0" name=""/>
        <dsp:cNvSpPr/>
      </dsp:nvSpPr>
      <dsp:spPr>
        <a:xfrm>
          <a:off x="0" y="660"/>
          <a:ext cx="5342549" cy="15460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EDB621-E4FC-4E57-9010-1449CBCD9981}">
      <dsp:nvSpPr>
        <dsp:cNvPr id="0" name=""/>
        <dsp:cNvSpPr/>
      </dsp:nvSpPr>
      <dsp:spPr>
        <a:xfrm>
          <a:off x="467687" y="348527"/>
          <a:ext cx="850340" cy="8503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5C34FD-88CA-41CA-BE58-EF78A477A02C}">
      <dsp:nvSpPr>
        <dsp:cNvPr id="0" name=""/>
        <dsp:cNvSpPr/>
      </dsp:nvSpPr>
      <dsp:spPr>
        <a:xfrm>
          <a:off x="1785715" y="660"/>
          <a:ext cx="3556833" cy="1546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626" tIns="163626" rIns="163626" bIns="163626" numCol="1" spcCol="1270" anchor="ctr" anchorCtr="0">
          <a:noAutofit/>
        </a:bodyPr>
        <a:lstStyle/>
        <a:p>
          <a:pPr marL="0" lvl="0" indent="0" algn="l" defTabSz="844550">
            <a:lnSpc>
              <a:spcPct val="100000"/>
            </a:lnSpc>
            <a:spcBef>
              <a:spcPct val="0"/>
            </a:spcBef>
            <a:spcAft>
              <a:spcPct val="35000"/>
            </a:spcAft>
            <a:buNone/>
          </a:pPr>
          <a:r>
            <a:rPr lang="en-US" sz="1900" kern="1200" baseline="0"/>
            <a:t>Learn</a:t>
          </a:r>
          <a:r>
            <a:rPr lang="en-US" sz="1900" b="0" i="0" u="none" strike="noStrike" kern="1200" cap="none" baseline="0" noProof="0">
              <a:latin typeface="Sagona Book"/>
            </a:rPr>
            <a:t> about the life of Marsha P. Johnson. </a:t>
          </a:r>
          <a:endParaRPr lang="en-US" sz="1900" kern="1200"/>
        </a:p>
      </dsp:txBody>
      <dsp:txXfrm>
        <a:off x="1785715" y="660"/>
        <a:ext cx="3556833" cy="1546074"/>
      </dsp:txXfrm>
    </dsp:sp>
    <dsp:sp modelId="{BABA5C24-0C09-4BB5-ABFB-35B2DC071E83}">
      <dsp:nvSpPr>
        <dsp:cNvPr id="0" name=""/>
        <dsp:cNvSpPr/>
      </dsp:nvSpPr>
      <dsp:spPr>
        <a:xfrm>
          <a:off x="0" y="1933253"/>
          <a:ext cx="5342549" cy="15460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306724-76D0-4E6A-8BB4-6E11D0A2C5B9}">
      <dsp:nvSpPr>
        <dsp:cNvPr id="0" name=""/>
        <dsp:cNvSpPr/>
      </dsp:nvSpPr>
      <dsp:spPr>
        <a:xfrm>
          <a:off x="467687" y="2281120"/>
          <a:ext cx="850340" cy="8503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E94430-B693-4100-80AB-2A7B56B70774}">
      <dsp:nvSpPr>
        <dsp:cNvPr id="0" name=""/>
        <dsp:cNvSpPr/>
      </dsp:nvSpPr>
      <dsp:spPr>
        <a:xfrm>
          <a:off x="1785715" y="1933253"/>
          <a:ext cx="3556833" cy="1546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626" tIns="163626" rIns="163626" bIns="163626" numCol="1" spcCol="1270" anchor="ctr" anchorCtr="0">
          <a:noAutofit/>
        </a:bodyPr>
        <a:lstStyle/>
        <a:p>
          <a:pPr marL="0" lvl="0" indent="0" algn="l" defTabSz="844550">
            <a:lnSpc>
              <a:spcPct val="100000"/>
            </a:lnSpc>
            <a:spcBef>
              <a:spcPct val="0"/>
            </a:spcBef>
            <a:spcAft>
              <a:spcPct val="35000"/>
            </a:spcAft>
            <a:buNone/>
          </a:pPr>
          <a:r>
            <a:rPr lang="en-US" sz="1900" kern="1200" baseline="0" dirty="0"/>
            <a:t>Discuss</a:t>
          </a:r>
          <a:r>
            <a:rPr lang="en-US" sz="1900" kern="1200" dirty="0">
              <a:latin typeface="Sagona Book"/>
            </a:rPr>
            <a:t> Marsha P. Johnson's life work fighting for LGBTQ+ rights. </a:t>
          </a:r>
          <a:endParaRPr lang="en-US" sz="1900" kern="1200" dirty="0"/>
        </a:p>
      </dsp:txBody>
      <dsp:txXfrm>
        <a:off x="1785715" y="1933253"/>
        <a:ext cx="3556833" cy="1546074"/>
      </dsp:txXfrm>
    </dsp:sp>
    <dsp:sp modelId="{0A2F4504-AC35-4857-B0B7-A45C026B7247}">
      <dsp:nvSpPr>
        <dsp:cNvPr id="0" name=""/>
        <dsp:cNvSpPr/>
      </dsp:nvSpPr>
      <dsp:spPr>
        <a:xfrm>
          <a:off x="0" y="3865846"/>
          <a:ext cx="5342549" cy="15460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9F3581-23EE-4295-9DC9-3E790B8BCEED}">
      <dsp:nvSpPr>
        <dsp:cNvPr id="0" name=""/>
        <dsp:cNvSpPr/>
      </dsp:nvSpPr>
      <dsp:spPr>
        <a:xfrm>
          <a:off x="467687" y="4213712"/>
          <a:ext cx="850340" cy="8503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1B5865-6513-4D77-8922-336ACB30EC65}">
      <dsp:nvSpPr>
        <dsp:cNvPr id="0" name=""/>
        <dsp:cNvSpPr/>
      </dsp:nvSpPr>
      <dsp:spPr>
        <a:xfrm>
          <a:off x="1785715" y="3865846"/>
          <a:ext cx="3556833" cy="1546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626" tIns="163626" rIns="163626" bIns="163626" numCol="1" spcCol="1270" anchor="ctr" anchorCtr="0">
          <a:noAutofit/>
        </a:bodyPr>
        <a:lstStyle/>
        <a:p>
          <a:pPr marL="0" lvl="0" indent="0" algn="l" defTabSz="844550">
            <a:lnSpc>
              <a:spcPct val="100000"/>
            </a:lnSpc>
            <a:spcBef>
              <a:spcPct val="0"/>
            </a:spcBef>
            <a:spcAft>
              <a:spcPct val="35000"/>
            </a:spcAft>
            <a:buNone/>
          </a:pPr>
          <a:r>
            <a:rPr lang="en-US" sz="1900" kern="1200" baseline="0" dirty="0"/>
            <a:t>Reflect</a:t>
          </a:r>
          <a:r>
            <a:rPr lang="en-US" sz="1900" kern="1200" dirty="0">
              <a:latin typeface="Sagona Book"/>
            </a:rPr>
            <a:t> on the impact of Marsha P. Johnson's life on the queer community. </a:t>
          </a:r>
          <a:endParaRPr lang="en-US" sz="1900" kern="1200" dirty="0"/>
        </a:p>
      </dsp:txBody>
      <dsp:txXfrm>
        <a:off x="1785715" y="3865846"/>
        <a:ext cx="3556833" cy="1546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4E9EA-5698-4511-B29B-EEEC254BBE80}">
      <dsp:nvSpPr>
        <dsp:cNvPr id="0" name=""/>
        <dsp:cNvSpPr/>
      </dsp:nvSpPr>
      <dsp:spPr>
        <a:xfrm>
          <a:off x="2366037" y="39538"/>
          <a:ext cx="1660500" cy="1660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3BAB81-3CFB-4EE3-9931-00C8992F1117}">
      <dsp:nvSpPr>
        <dsp:cNvPr id="0" name=""/>
        <dsp:cNvSpPr/>
      </dsp:nvSpPr>
      <dsp:spPr>
        <a:xfrm>
          <a:off x="1351287" y="2120186"/>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baseline="0" dirty="0"/>
            <a:t>Horror</a:t>
          </a:r>
          <a:endParaRPr lang="en-US" sz="5000" b="0" i="0" u="none" strike="noStrike" kern="1200" cap="none" baseline="0" noProof="0" dirty="0">
            <a:solidFill>
              <a:srgbClr val="010000"/>
            </a:solidFill>
            <a:latin typeface="Sagona Book"/>
          </a:endParaRPr>
        </a:p>
      </dsp:txBody>
      <dsp:txXfrm>
        <a:off x="1351287" y="2120186"/>
        <a:ext cx="3690000" cy="720000"/>
      </dsp:txXfrm>
    </dsp:sp>
    <dsp:sp modelId="{1FEB4678-BEAD-49BC-A53C-62A31EB53EDF}">
      <dsp:nvSpPr>
        <dsp:cNvPr id="0" name=""/>
        <dsp:cNvSpPr/>
      </dsp:nvSpPr>
      <dsp:spPr>
        <a:xfrm>
          <a:off x="6701787" y="39538"/>
          <a:ext cx="1660500" cy="1660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4B0DC-610C-4C26-8C66-342A06D3C6B5}">
      <dsp:nvSpPr>
        <dsp:cNvPr id="0" name=""/>
        <dsp:cNvSpPr/>
      </dsp:nvSpPr>
      <dsp:spPr>
        <a:xfrm>
          <a:off x="5687037" y="2120186"/>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baseline="0" dirty="0">
              <a:latin typeface="Sagona Book"/>
            </a:rPr>
            <a:t>Comedy</a:t>
          </a:r>
          <a:endParaRPr lang="en-US" sz="5000" kern="1200" dirty="0"/>
        </a:p>
      </dsp:txBody>
      <dsp:txXfrm>
        <a:off x="5687037" y="2120186"/>
        <a:ext cx="369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74BB45-B855-4259-9F52-E1294B7FC6EF}" type="datetimeFigureOut">
              <a:rPr lang="en-US"/>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A785F-E722-4FC6-B170-BD1882CF6D6F}" type="slidenum">
              <a:rPr lang="en-US"/>
              <a:t>‹#›</a:t>
            </a:fld>
            <a:endParaRPr lang="en-US"/>
          </a:p>
        </p:txBody>
      </p:sp>
    </p:spTree>
    <p:extLst>
      <p:ext uri="{BB962C8B-B14F-4D97-AF65-F5344CB8AC3E}">
        <p14:creationId xmlns:p14="http://schemas.microsoft.com/office/powerpoint/2010/main" val="3159064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the students to participate in the warm up question. </a:t>
            </a:r>
          </a:p>
          <a:p>
            <a:endParaRPr lang="en-US" dirty="0">
              <a:cs typeface="Calibri"/>
            </a:endParaRPr>
          </a:p>
        </p:txBody>
      </p:sp>
      <p:sp>
        <p:nvSpPr>
          <p:cNvPr id="4" name="Slide Number Placeholder 3"/>
          <p:cNvSpPr>
            <a:spLocks noGrp="1"/>
          </p:cNvSpPr>
          <p:nvPr>
            <p:ph type="sldNum" sz="quarter" idx="5"/>
          </p:nvPr>
        </p:nvSpPr>
        <p:spPr/>
        <p:txBody>
          <a:bodyPr/>
          <a:lstStyle/>
          <a:p>
            <a:fld id="{B46A785F-E722-4FC6-B170-BD1882CF6D6F}" type="slidenum">
              <a:rPr lang="en-US"/>
              <a:t>2</a:t>
            </a:fld>
            <a:endParaRPr lang="en-US"/>
          </a:p>
        </p:txBody>
      </p:sp>
    </p:spTree>
    <p:extLst>
      <p:ext uri="{BB962C8B-B14F-4D97-AF65-F5344CB8AC3E}">
        <p14:creationId xmlns:p14="http://schemas.microsoft.com/office/powerpoint/2010/main" val="2336803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B46A785F-E722-4FC6-B170-BD1882CF6D6F}" type="slidenum">
              <a:rPr lang="en-US"/>
              <a:t>11</a:t>
            </a:fld>
            <a:endParaRPr lang="en-US"/>
          </a:p>
        </p:txBody>
      </p:sp>
    </p:spTree>
    <p:extLst>
      <p:ext uri="{BB962C8B-B14F-4D97-AF65-F5344CB8AC3E}">
        <p14:creationId xmlns:p14="http://schemas.microsoft.com/office/powerpoint/2010/main" val="594562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At the present time, the term “transvestite” is outdated and considered derogatory.  Remind the students. </a:t>
            </a:r>
          </a:p>
          <a:p>
            <a:r>
              <a:rPr lang="en-US" dirty="0">
                <a:cs typeface="Calibri"/>
              </a:rPr>
              <a:t>5:25</a:t>
            </a:r>
          </a:p>
          <a:p>
            <a:r>
              <a:rPr lang="en-US" b="1" dirty="0">
                <a:cs typeface="Calibri"/>
              </a:rPr>
              <a:t>https://youtu.be/MhGf-ba5Syw</a:t>
            </a:r>
          </a:p>
        </p:txBody>
      </p:sp>
      <p:sp>
        <p:nvSpPr>
          <p:cNvPr id="4" name="Slide Number Placeholder 3"/>
          <p:cNvSpPr>
            <a:spLocks noGrp="1"/>
          </p:cNvSpPr>
          <p:nvPr>
            <p:ph type="sldNum" sz="quarter" idx="5"/>
          </p:nvPr>
        </p:nvSpPr>
        <p:spPr/>
        <p:txBody>
          <a:bodyPr/>
          <a:lstStyle/>
          <a:p>
            <a:fld id="{B46A785F-E722-4FC6-B170-BD1882CF6D6F}" type="slidenum">
              <a:rPr lang="en-US"/>
              <a:t>12</a:t>
            </a:fld>
            <a:endParaRPr lang="en-US"/>
          </a:p>
        </p:txBody>
      </p:sp>
    </p:spTree>
    <p:extLst>
      <p:ext uri="{BB962C8B-B14F-4D97-AF65-F5344CB8AC3E}">
        <p14:creationId xmlns:p14="http://schemas.microsoft.com/office/powerpoint/2010/main" val="3672604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Emphasize that brutality against the transgender community continues to this day, especially transgender people of color. </a:t>
            </a:r>
          </a:p>
        </p:txBody>
      </p:sp>
      <p:sp>
        <p:nvSpPr>
          <p:cNvPr id="4" name="Slide Number Placeholder 3"/>
          <p:cNvSpPr>
            <a:spLocks noGrp="1"/>
          </p:cNvSpPr>
          <p:nvPr>
            <p:ph type="sldNum" sz="quarter" idx="5"/>
          </p:nvPr>
        </p:nvSpPr>
        <p:spPr/>
        <p:txBody>
          <a:bodyPr/>
          <a:lstStyle/>
          <a:p>
            <a:fld id="{B46A785F-E722-4FC6-B170-BD1882CF6D6F}" type="slidenum">
              <a:rPr lang="en-US"/>
              <a:t>13</a:t>
            </a:fld>
            <a:endParaRPr lang="en-US"/>
          </a:p>
        </p:txBody>
      </p:sp>
    </p:spTree>
    <p:extLst>
      <p:ext uri="{BB962C8B-B14F-4D97-AF65-F5344CB8AC3E}">
        <p14:creationId xmlns:p14="http://schemas.microsoft.com/office/powerpoint/2010/main" val="410036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B46A785F-E722-4FC6-B170-BD1882CF6D6F}" type="slidenum">
              <a:rPr lang="en-US"/>
              <a:t>14</a:t>
            </a:fld>
            <a:endParaRPr lang="en-US"/>
          </a:p>
        </p:txBody>
      </p:sp>
    </p:spTree>
    <p:extLst>
      <p:ext uri="{BB962C8B-B14F-4D97-AF65-F5344CB8AC3E}">
        <p14:creationId xmlns:p14="http://schemas.microsoft.com/office/powerpoint/2010/main" val="1493382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Engage the students in a check out </a:t>
            </a:r>
          </a:p>
        </p:txBody>
      </p:sp>
      <p:sp>
        <p:nvSpPr>
          <p:cNvPr id="4" name="Slide Number Placeholder 3"/>
          <p:cNvSpPr>
            <a:spLocks noGrp="1"/>
          </p:cNvSpPr>
          <p:nvPr>
            <p:ph type="sldNum" sz="quarter" idx="5"/>
          </p:nvPr>
        </p:nvSpPr>
        <p:spPr/>
        <p:txBody>
          <a:bodyPr/>
          <a:lstStyle/>
          <a:p>
            <a:fld id="{B46A785F-E722-4FC6-B170-BD1882CF6D6F}" type="slidenum">
              <a:rPr lang="en-US"/>
              <a:t>15</a:t>
            </a:fld>
            <a:endParaRPr lang="en-US"/>
          </a:p>
        </p:txBody>
      </p:sp>
    </p:spTree>
    <p:extLst>
      <p:ext uri="{BB962C8B-B14F-4D97-AF65-F5344CB8AC3E}">
        <p14:creationId xmlns:p14="http://schemas.microsoft.com/office/powerpoint/2010/main" val="2361782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please complete a brief feedback survey by scanning the QR code. </a:t>
            </a:r>
          </a:p>
        </p:txBody>
      </p:sp>
      <p:sp>
        <p:nvSpPr>
          <p:cNvPr id="4" name="Slide Number Placeholder 3"/>
          <p:cNvSpPr>
            <a:spLocks noGrp="1"/>
          </p:cNvSpPr>
          <p:nvPr>
            <p:ph type="sldNum" sz="quarter" idx="5"/>
          </p:nvPr>
        </p:nvSpPr>
        <p:spPr/>
        <p:txBody>
          <a:bodyPr/>
          <a:lstStyle/>
          <a:p>
            <a:fld id="{B46A785F-E722-4FC6-B170-BD1882CF6D6F}" type="slidenum">
              <a:rPr lang="en-US" smtClean="0"/>
              <a:t>17</a:t>
            </a:fld>
            <a:endParaRPr lang="en-US"/>
          </a:p>
        </p:txBody>
      </p:sp>
    </p:spTree>
    <p:extLst>
      <p:ext uri="{BB962C8B-B14F-4D97-AF65-F5344CB8AC3E}">
        <p14:creationId xmlns:p14="http://schemas.microsoft.com/office/powerpoint/2010/main" val="3304395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B46A785F-E722-4FC6-B170-BD1882CF6D6F}" type="slidenum">
              <a:rPr lang="en-US"/>
              <a:t>3</a:t>
            </a:fld>
            <a:endParaRPr lang="en-US"/>
          </a:p>
        </p:txBody>
      </p:sp>
    </p:spTree>
    <p:extLst>
      <p:ext uri="{BB962C8B-B14F-4D97-AF65-F5344CB8AC3E}">
        <p14:creationId xmlns:p14="http://schemas.microsoft.com/office/powerpoint/2010/main" val="254492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(2:40).</a:t>
            </a:r>
          </a:p>
          <a:p>
            <a:r>
              <a:rPr lang="en-US" dirty="0">
                <a:cs typeface="Calibri"/>
              </a:rPr>
              <a:t>https://youtu.be/NW5BIAKeGUg </a:t>
            </a:r>
          </a:p>
        </p:txBody>
      </p:sp>
      <p:sp>
        <p:nvSpPr>
          <p:cNvPr id="4" name="Slide Number Placeholder 3"/>
          <p:cNvSpPr>
            <a:spLocks noGrp="1"/>
          </p:cNvSpPr>
          <p:nvPr>
            <p:ph type="sldNum" sz="quarter" idx="5"/>
          </p:nvPr>
        </p:nvSpPr>
        <p:spPr/>
        <p:txBody>
          <a:bodyPr/>
          <a:lstStyle/>
          <a:p>
            <a:fld id="{B46A785F-E722-4FC6-B170-BD1882CF6D6F}" type="slidenum">
              <a:rPr lang="en-US"/>
              <a:t>4</a:t>
            </a:fld>
            <a:endParaRPr lang="en-US"/>
          </a:p>
        </p:txBody>
      </p:sp>
    </p:spTree>
    <p:extLst>
      <p:ext uri="{BB962C8B-B14F-4D97-AF65-F5344CB8AC3E}">
        <p14:creationId xmlns:p14="http://schemas.microsoft.com/office/powerpoint/2010/main" val="36930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B46A785F-E722-4FC6-B170-BD1882CF6D6F}" type="slidenum">
              <a:rPr lang="en-US"/>
              <a:t>5</a:t>
            </a:fld>
            <a:endParaRPr lang="en-US"/>
          </a:p>
        </p:txBody>
      </p:sp>
    </p:spTree>
    <p:extLst>
      <p:ext uri="{BB962C8B-B14F-4D97-AF65-F5344CB8AC3E}">
        <p14:creationId xmlns:p14="http://schemas.microsoft.com/office/powerpoint/2010/main" val="332802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Invite the students to engage in reflection. </a:t>
            </a:r>
          </a:p>
        </p:txBody>
      </p:sp>
      <p:sp>
        <p:nvSpPr>
          <p:cNvPr id="4" name="Slide Number Placeholder 3"/>
          <p:cNvSpPr>
            <a:spLocks noGrp="1"/>
          </p:cNvSpPr>
          <p:nvPr>
            <p:ph type="sldNum" sz="quarter" idx="5"/>
          </p:nvPr>
        </p:nvSpPr>
        <p:spPr/>
        <p:txBody>
          <a:bodyPr/>
          <a:lstStyle/>
          <a:p>
            <a:fld id="{B46A785F-E722-4FC6-B170-BD1882CF6D6F}" type="slidenum">
              <a:rPr lang="en-US"/>
              <a:t>6</a:t>
            </a:fld>
            <a:endParaRPr lang="en-US"/>
          </a:p>
        </p:txBody>
      </p:sp>
    </p:spTree>
    <p:extLst>
      <p:ext uri="{BB962C8B-B14F-4D97-AF65-F5344CB8AC3E}">
        <p14:creationId xmlns:p14="http://schemas.microsoft.com/office/powerpoint/2010/main" val="316851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Emphasize for the students that the terms TRANSGENDER and GENDER NON CONFORMING were not highly utilized during this time, which is why Marsha identified as a transvestite and a drag queen.  At the present time, the term “transvestite” is outdated and considered derogatory.  Remind the students. </a:t>
            </a:r>
          </a:p>
        </p:txBody>
      </p:sp>
      <p:sp>
        <p:nvSpPr>
          <p:cNvPr id="4" name="Slide Number Placeholder 3"/>
          <p:cNvSpPr>
            <a:spLocks noGrp="1"/>
          </p:cNvSpPr>
          <p:nvPr>
            <p:ph type="sldNum" sz="quarter" idx="5"/>
          </p:nvPr>
        </p:nvSpPr>
        <p:spPr/>
        <p:txBody>
          <a:bodyPr/>
          <a:lstStyle/>
          <a:p>
            <a:fld id="{B46A785F-E722-4FC6-B170-BD1882CF6D6F}" type="slidenum">
              <a:rPr lang="en-US"/>
              <a:t>7</a:t>
            </a:fld>
            <a:endParaRPr lang="en-US"/>
          </a:p>
        </p:txBody>
      </p:sp>
    </p:spTree>
    <p:extLst>
      <p:ext uri="{BB962C8B-B14F-4D97-AF65-F5344CB8AC3E}">
        <p14:creationId xmlns:p14="http://schemas.microsoft.com/office/powerpoint/2010/main" val="1709133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a:t>
            </a:r>
            <a:r>
              <a:rPr lang="en-US" dirty="0" err="1">
                <a:cs typeface="Calibri"/>
              </a:rPr>
              <a:t>slidea</a:t>
            </a:r>
            <a:r>
              <a:rPr lang="en-US" dirty="0">
                <a:cs typeface="Calibri"/>
              </a:rPr>
              <a:t> loud for the students. </a:t>
            </a:r>
          </a:p>
        </p:txBody>
      </p:sp>
      <p:sp>
        <p:nvSpPr>
          <p:cNvPr id="4" name="Slide Number Placeholder 3"/>
          <p:cNvSpPr>
            <a:spLocks noGrp="1"/>
          </p:cNvSpPr>
          <p:nvPr>
            <p:ph type="sldNum" sz="quarter" idx="5"/>
          </p:nvPr>
        </p:nvSpPr>
        <p:spPr/>
        <p:txBody>
          <a:bodyPr/>
          <a:lstStyle/>
          <a:p>
            <a:fld id="{B46A785F-E722-4FC6-B170-BD1882CF6D6F}" type="slidenum">
              <a:rPr lang="en-US"/>
              <a:t>8</a:t>
            </a:fld>
            <a:endParaRPr lang="en-US"/>
          </a:p>
        </p:txBody>
      </p:sp>
    </p:spTree>
    <p:extLst>
      <p:ext uri="{BB962C8B-B14F-4D97-AF65-F5344CB8AC3E}">
        <p14:creationId xmlns:p14="http://schemas.microsoft.com/office/powerpoint/2010/main" val="311972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B46A785F-E722-4FC6-B170-BD1882CF6D6F}" type="slidenum">
              <a:rPr lang="en-US"/>
              <a:t>9</a:t>
            </a:fld>
            <a:endParaRPr lang="en-US"/>
          </a:p>
        </p:txBody>
      </p:sp>
    </p:spTree>
    <p:extLst>
      <p:ext uri="{BB962C8B-B14F-4D97-AF65-F5344CB8AC3E}">
        <p14:creationId xmlns:p14="http://schemas.microsoft.com/office/powerpoint/2010/main" val="3959045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Invite the students to engage in reflection. </a:t>
            </a:r>
          </a:p>
        </p:txBody>
      </p:sp>
      <p:sp>
        <p:nvSpPr>
          <p:cNvPr id="4" name="Slide Number Placeholder 3"/>
          <p:cNvSpPr>
            <a:spLocks noGrp="1"/>
          </p:cNvSpPr>
          <p:nvPr>
            <p:ph type="sldNum" sz="quarter" idx="5"/>
          </p:nvPr>
        </p:nvSpPr>
        <p:spPr/>
        <p:txBody>
          <a:bodyPr/>
          <a:lstStyle/>
          <a:p>
            <a:fld id="{B46A785F-E722-4FC6-B170-BD1882CF6D6F}" type="slidenum">
              <a:rPr lang="en-US"/>
              <a:t>10</a:t>
            </a:fld>
            <a:endParaRPr lang="en-US"/>
          </a:p>
        </p:txBody>
      </p:sp>
    </p:spTree>
    <p:extLst>
      <p:ext uri="{BB962C8B-B14F-4D97-AF65-F5344CB8AC3E}">
        <p14:creationId xmlns:p14="http://schemas.microsoft.com/office/powerpoint/2010/main" val="78436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Thursday, August 14, 2025</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72578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Thursday, August 14, 2025</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847333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Thursday, August 14, 2025</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4782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Thursday, August 14, 2025</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525012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Thursday, August 14, 2025</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81890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Thursday, August 14, 2025</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24107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Thursday, August 14, 2025</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53927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Thursday, August 14, 2025</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1008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Thursday, August 14, 2025</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496324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Thursday, August 14, 2025</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49071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Thursday, August 14, 2025</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7816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Thursday, August 14, 2025</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1847300017"/>
      </p:ext>
    </p:extLst>
  </p:cSld>
  <p:clrMap bg1="dk1" tx1="lt1" bg2="dk2" tx2="lt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MhGf-ba5Syw?feature=oembed" TargetMode="Externa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NW5BIAKeGUg?feature=oembed" TargetMode="Externa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54F3A7E8-6DA9-4C2B-ACC8-475F34DAE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B21CDF0-4D24-4190-9285-9016C19C1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854072" y="469674"/>
            <a:ext cx="6240280" cy="2075012"/>
          </a:xfrm>
        </p:spPr>
        <p:txBody>
          <a:bodyPr vert="horz" lIns="0" tIns="0" rIns="0" bIns="0" rtlCol="0" anchorCtr="0">
            <a:normAutofit/>
          </a:bodyPr>
          <a:lstStyle/>
          <a:p>
            <a:r>
              <a:rPr lang="en-US">
                <a:cs typeface="Calibri Light"/>
              </a:rPr>
              <a:t>Marsha P. Johnson</a:t>
            </a:r>
            <a:endParaRPr lang="en-US"/>
          </a:p>
        </p:txBody>
      </p:sp>
      <p:sp>
        <p:nvSpPr>
          <p:cNvPr id="3" name="Subtitle 2"/>
          <p:cNvSpPr>
            <a:spLocks noGrp="1"/>
          </p:cNvSpPr>
          <p:nvPr>
            <p:ph type="subTitle" idx="1"/>
          </p:nvPr>
        </p:nvSpPr>
        <p:spPr>
          <a:xfrm>
            <a:off x="6466393" y="2646577"/>
            <a:ext cx="5015638" cy="1219439"/>
          </a:xfrm>
        </p:spPr>
        <p:txBody>
          <a:bodyPr vert="horz" lIns="91440" tIns="45720" rIns="91440" bIns="45720" rtlCol="0" anchor="t">
            <a:noAutofit/>
          </a:bodyPr>
          <a:lstStyle/>
          <a:p>
            <a:pPr>
              <a:lnSpc>
                <a:spcPct val="110000"/>
              </a:lnSpc>
            </a:pPr>
            <a:r>
              <a:rPr lang="en-US" sz="3200" b="1" dirty="0">
                <a:solidFill>
                  <a:srgbClr val="FFFFFF"/>
                </a:solidFill>
                <a:cs typeface="Calibri"/>
              </a:rPr>
              <a:t>Stories of Excellence</a:t>
            </a:r>
          </a:p>
          <a:p>
            <a:pPr>
              <a:lnSpc>
                <a:spcPct val="110000"/>
              </a:lnSpc>
            </a:pPr>
            <a:endParaRPr lang="en-US" sz="2000" dirty="0">
              <a:cs typeface="Calibri" panose="020F0502020204030204"/>
            </a:endParaRPr>
          </a:p>
          <a:p>
            <a:pPr>
              <a:lnSpc>
                <a:spcPct val="110000"/>
              </a:lnSpc>
            </a:pPr>
            <a:r>
              <a:rPr lang="en-US" sz="2000" dirty="0">
                <a:solidFill>
                  <a:srgbClr val="FFFFFF"/>
                </a:solidFill>
                <a:cs typeface="Calibri" panose="020F0502020204030204"/>
              </a:rPr>
              <a:t>Human Relations, Diversity &amp; Equity </a:t>
            </a:r>
          </a:p>
          <a:p>
            <a:pPr>
              <a:lnSpc>
                <a:spcPct val="110000"/>
              </a:lnSpc>
            </a:pPr>
            <a:r>
              <a:rPr lang="en-US" sz="2000" dirty="0">
                <a:solidFill>
                  <a:srgbClr val="FFFFFF"/>
                </a:solidFill>
                <a:cs typeface="Calibri" panose="020F0502020204030204"/>
              </a:rPr>
              <a:t>Student Support and Attendance Services</a:t>
            </a:r>
          </a:p>
        </p:txBody>
      </p:sp>
      <p:pic>
        <p:nvPicPr>
          <p:cNvPr id="6" name="Picture 6" descr="A person wearing a costume&#10;&#10;Description automatically generated">
            <a:extLst>
              <a:ext uri="{FF2B5EF4-FFF2-40B4-BE49-F238E27FC236}">
                <a16:creationId xmlns:a16="http://schemas.microsoft.com/office/drawing/2014/main" id="{2D51D812-C1D2-46B8-988F-32068FD79524}"/>
              </a:ext>
            </a:extLst>
          </p:cNvPr>
          <p:cNvPicPr>
            <a:picLocks noChangeAspect="1"/>
          </p:cNvPicPr>
          <p:nvPr/>
        </p:nvPicPr>
        <p:blipFill rotWithShape="1">
          <a:blip r:embed="rId2"/>
          <a:srcRect l="25726" r="29079"/>
          <a:stretch/>
        </p:blipFill>
        <p:spPr>
          <a:xfrm>
            <a:off x="1" y="10"/>
            <a:ext cx="566293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grpSp>
        <p:nvGrpSpPr>
          <p:cNvPr id="50" name="Group 4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09203" y="317452"/>
            <a:ext cx="2117174" cy="588806"/>
            <a:chOff x="4549904" y="5078157"/>
            <a:chExt cx="3023338" cy="840818"/>
          </a:xfrm>
        </p:grpSpPr>
        <p:sp>
          <p:nvSpPr>
            <p:cNvPr id="5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4"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55" name="Group 5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90093" y="5372723"/>
            <a:ext cx="2088038" cy="719230"/>
            <a:chOff x="4532666" y="505937"/>
            <a:chExt cx="2981730" cy="1027064"/>
          </a:xfrm>
        </p:grpSpPr>
        <p:sp>
          <p:nvSpPr>
            <p:cNvPr id="5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4" name="Picture 3" descr="A close-up of a logo&#10;&#10;AI-generated content may be incorrect.">
            <a:extLst>
              <a:ext uri="{FF2B5EF4-FFF2-40B4-BE49-F238E27FC236}">
                <a16:creationId xmlns:a16="http://schemas.microsoft.com/office/drawing/2014/main" id="{0050F051-A7B8-0802-E4A3-F22B2B9C68BB}"/>
              </a:ext>
            </a:extLst>
          </p:cNvPr>
          <p:cNvPicPr>
            <a:picLocks noChangeAspect="1"/>
          </p:cNvPicPr>
          <p:nvPr/>
        </p:nvPicPr>
        <p:blipFill>
          <a:blip r:embed="rId3"/>
          <a:stretch>
            <a:fillRect/>
          </a:stretch>
        </p:blipFill>
        <p:spPr>
          <a:xfrm>
            <a:off x="10022722" y="6096080"/>
            <a:ext cx="1962150" cy="58102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58D3F4-AD3E-4263-85BF-7EB712458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83AC10-A272-4982-A610-DDA728D78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6FDED66-1461-4834-9923-329986747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14F97CE2-18E6-493D-9B2E-D035279347BB}"/>
              </a:ext>
            </a:extLst>
          </p:cNvPr>
          <p:cNvSpPr>
            <a:spLocks noGrp="1"/>
          </p:cNvSpPr>
          <p:nvPr>
            <p:ph type="title"/>
          </p:nvPr>
        </p:nvSpPr>
        <p:spPr>
          <a:xfrm>
            <a:off x="4561200" y="619200"/>
            <a:ext cx="4991961" cy="1477328"/>
          </a:xfrm>
        </p:spPr>
        <p:txBody>
          <a:bodyPr vert="horz" wrap="square" lIns="0" tIns="0" rIns="0" bIns="0" rtlCol="0" anchor="ctr" anchorCtr="0">
            <a:noAutofit/>
          </a:bodyPr>
          <a:lstStyle/>
          <a:p>
            <a:r>
              <a:rPr lang="en-US" sz="9600" dirty="0"/>
              <a:t>Reflect</a:t>
            </a:r>
          </a:p>
        </p:txBody>
      </p:sp>
      <p:sp>
        <p:nvSpPr>
          <p:cNvPr id="14" name="Freeform 10">
            <a:extLst>
              <a:ext uri="{FF2B5EF4-FFF2-40B4-BE49-F238E27FC236}">
                <a16:creationId xmlns:a16="http://schemas.microsoft.com/office/drawing/2014/main" id="{1607CD53-0FF9-47E9-94AD-2BF64BA80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D572465-CBC1-4772-9D37-9A3CA8895C9F}"/>
              </a:ext>
            </a:extLst>
          </p:cNvPr>
          <p:cNvSpPr>
            <a:spLocks noGrp="1"/>
          </p:cNvSpPr>
          <p:nvPr>
            <p:ph idx="1"/>
          </p:nvPr>
        </p:nvSpPr>
        <p:spPr>
          <a:xfrm>
            <a:off x="2324826" y="3646500"/>
            <a:ext cx="9475062" cy="3216273"/>
          </a:xfrm>
        </p:spPr>
        <p:txBody>
          <a:bodyPr vert="horz" lIns="0" tIns="0" rIns="0" bIns="0" rtlCol="0" anchor="t">
            <a:noAutofit/>
          </a:bodyPr>
          <a:lstStyle/>
          <a:p>
            <a:pPr marL="0" indent="0">
              <a:buNone/>
            </a:pPr>
            <a:r>
              <a:rPr lang="en-US" sz="3300" dirty="0">
                <a:solidFill>
                  <a:srgbClr val="FFFFFF"/>
                </a:solidFill>
              </a:rPr>
              <a:t>Why do you think the LGBTQ+ activists were not welcoming or supportive of transgender and gender nonconforming individuals? </a:t>
            </a:r>
            <a:endParaRPr lang="en-US" dirty="0"/>
          </a:p>
          <a:p>
            <a:endParaRPr lang="en-US"/>
          </a:p>
        </p:txBody>
      </p:sp>
    </p:spTree>
    <p:extLst>
      <p:ext uri="{BB962C8B-B14F-4D97-AF65-F5344CB8AC3E}">
        <p14:creationId xmlns:p14="http://schemas.microsoft.com/office/powerpoint/2010/main" val="175721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E9D6223-8D87-4038-BE74-D5224B024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6FBF49-EC0D-4E09-A77B-DB4E8257E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3AA13D0-BF0A-4B8F-9FD6-CAE2DCD93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9705717" cy="6858000"/>
          </a:xfrm>
          <a:custGeom>
            <a:avLst/>
            <a:gdLst>
              <a:gd name="connsiteX0" fmla="*/ 0 w 9705717"/>
              <a:gd name="connsiteY0" fmla="*/ 0 h 6858000"/>
              <a:gd name="connsiteX1" fmla="*/ 8892014 w 9705717"/>
              <a:gd name="connsiteY1" fmla="*/ 0 h 6858000"/>
              <a:gd name="connsiteX2" fmla="*/ 8948109 w 9705717"/>
              <a:gd name="connsiteY2" fmla="*/ 119185 h 6858000"/>
              <a:gd name="connsiteX3" fmla="*/ 9361712 w 9705717"/>
              <a:gd name="connsiteY3" fmla="*/ 1009060 h 6858000"/>
              <a:gd name="connsiteX4" fmla="*/ 9569814 w 9705717"/>
              <a:gd name="connsiteY4" fmla="*/ 4722415 h 6858000"/>
              <a:gd name="connsiteX5" fmla="*/ 8937785 w 9705717"/>
              <a:gd name="connsiteY5" fmla="*/ 6619105 h 6858000"/>
              <a:gd name="connsiteX6" fmla="*/ 8749280 w 9705717"/>
              <a:gd name="connsiteY6" fmla="*/ 6858000 h 6858000"/>
              <a:gd name="connsiteX7" fmla="*/ 0 w 970571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717" h="6858000">
                <a:moveTo>
                  <a:pt x="0" y="0"/>
                </a:moveTo>
                <a:lnTo>
                  <a:pt x="8892014" y="0"/>
                </a:lnTo>
                <a:lnTo>
                  <a:pt x="8948109" y="119185"/>
                </a:lnTo>
                <a:cubicBezTo>
                  <a:pt x="9080774" y="406683"/>
                  <a:pt x="9216041" y="706568"/>
                  <a:pt x="9361712" y="1009060"/>
                </a:cubicBezTo>
                <a:cubicBezTo>
                  <a:pt x="9986018" y="2093861"/>
                  <a:pt x="9569814" y="4346908"/>
                  <a:pt x="9569814" y="4722415"/>
                </a:cubicBezTo>
                <a:cubicBezTo>
                  <a:pt x="9569814" y="5635108"/>
                  <a:pt x="9260912" y="6189243"/>
                  <a:pt x="8937785" y="6619105"/>
                </a:cubicBezTo>
                <a:lnTo>
                  <a:pt x="874928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BA726156-2795-47FF-8983-C1870E1BE364}"/>
              </a:ext>
            </a:extLst>
          </p:cNvPr>
          <p:cNvSpPr>
            <a:spLocks noGrp="1"/>
          </p:cNvSpPr>
          <p:nvPr>
            <p:ph type="title"/>
          </p:nvPr>
        </p:nvSpPr>
        <p:spPr>
          <a:xfrm>
            <a:off x="224700" y="-79300"/>
            <a:ext cx="6911974" cy="1477328"/>
          </a:xfrm>
        </p:spPr>
        <p:txBody>
          <a:bodyPr wrap="square" anchor="ctr">
            <a:normAutofit/>
          </a:bodyPr>
          <a:lstStyle/>
          <a:p>
            <a:r>
              <a:rPr lang="en-US" sz="4800" dirty="0"/>
              <a:t>STAR</a:t>
            </a:r>
          </a:p>
        </p:txBody>
      </p:sp>
      <p:sp>
        <p:nvSpPr>
          <p:cNvPr id="3" name="Content Placeholder 2">
            <a:extLst>
              <a:ext uri="{FF2B5EF4-FFF2-40B4-BE49-F238E27FC236}">
                <a16:creationId xmlns:a16="http://schemas.microsoft.com/office/drawing/2014/main" id="{EBBEF058-8CC4-4045-B9D2-72E64D176E4F}"/>
              </a:ext>
            </a:extLst>
          </p:cNvPr>
          <p:cNvSpPr>
            <a:spLocks noGrp="1"/>
          </p:cNvSpPr>
          <p:nvPr>
            <p:ph idx="1"/>
          </p:nvPr>
        </p:nvSpPr>
        <p:spPr>
          <a:xfrm>
            <a:off x="224700" y="1170000"/>
            <a:ext cx="6264275" cy="4765673"/>
          </a:xfrm>
        </p:spPr>
        <p:txBody>
          <a:bodyPr vert="horz" lIns="0" tIns="0" rIns="0" bIns="0" rtlCol="0" anchor="t">
            <a:noAutofit/>
          </a:bodyPr>
          <a:lstStyle/>
          <a:p>
            <a:pPr>
              <a:lnSpc>
                <a:spcPct val="110000"/>
              </a:lnSpc>
            </a:pPr>
            <a:r>
              <a:rPr lang="en-US" sz="2400" dirty="0">
                <a:solidFill>
                  <a:srgbClr val="FFFFFF"/>
                </a:solidFill>
              </a:rPr>
              <a:t>Due to the lack of support and activism for the transgender community, Marsha and her friend Syliva Rivera, founded STAR. </a:t>
            </a:r>
          </a:p>
          <a:p>
            <a:pPr>
              <a:lnSpc>
                <a:spcPct val="110000"/>
              </a:lnSpc>
            </a:pPr>
            <a:endParaRPr lang="en-US" sz="2400" dirty="0"/>
          </a:p>
          <a:p>
            <a:pPr>
              <a:lnSpc>
                <a:spcPct val="110000"/>
              </a:lnSpc>
            </a:pPr>
            <a:r>
              <a:rPr lang="en-US" sz="2400" dirty="0">
                <a:solidFill>
                  <a:srgbClr val="FFFFFF"/>
                </a:solidFill>
              </a:rPr>
              <a:t>STAR was founded to be a shelter for gay and trans kids experiencing homelessness.  </a:t>
            </a:r>
          </a:p>
          <a:p>
            <a:pPr>
              <a:lnSpc>
                <a:spcPct val="110000"/>
              </a:lnSpc>
            </a:pPr>
            <a:endParaRPr lang="en-US" sz="2400" dirty="0"/>
          </a:p>
          <a:p>
            <a:pPr>
              <a:lnSpc>
                <a:spcPct val="110000"/>
              </a:lnSpc>
            </a:pPr>
            <a:r>
              <a:rPr lang="en-US" sz="2400" dirty="0">
                <a:solidFill>
                  <a:srgbClr val="FFFFFF"/>
                </a:solidFill>
              </a:rPr>
              <a:t>Marsha worked hard to provide food, clothing, emotional support and a sense of family for the young trans women, gender </a:t>
            </a:r>
            <a:r>
              <a:rPr lang="en-US" sz="2400" dirty="0" err="1">
                <a:solidFill>
                  <a:srgbClr val="FFFFFF"/>
                </a:solidFill>
              </a:rPr>
              <a:t>noncomformists</a:t>
            </a:r>
            <a:r>
              <a:rPr lang="en-US" sz="2400" dirty="0">
                <a:solidFill>
                  <a:srgbClr val="FFFFFF"/>
                </a:solidFill>
              </a:rPr>
              <a:t>, and other gay street kids.  </a:t>
            </a:r>
          </a:p>
        </p:txBody>
      </p:sp>
      <p:sp>
        <p:nvSpPr>
          <p:cNvPr id="19" name="Freeform 10">
            <a:extLst>
              <a:ext uri="{FF2B5EF4-FFF2-40B4-BE49-F238E27FC236}">
                <a16:creationId xmlns:a16="http://schemas.microsoft.com/office/drawing/2014/main" id="{15BE2CF8-7196-4BC3-B312-B0EE486D9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8226571" y="2916066"/>
            <a:ext cx="3518890" cy="3293724"/>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6" name="Picture 8" descr="Graphical user interface, website&#10;&#10;Description automatically generated">
            <a:extLst>
              <a:ext uri="{FF2B5EF4-FFF2-40B4-BE49-F238E27FC236}">
                <a16:creationId xmlns:a16="http://schemas.microsoft.com/office/drawing/2014/main" id="{A0188A56-3488-45A8-9933-F6F14C1C7001}"/>
              </a:ext>
            </a:extLst>
          </p:cNvPr>
          <p:cNvPicPr>
            <a:picLocks noChangeAspect="1"/>
          </p:cNvPicPr>
          <p:nvPr/>
        </p:nvPicPr>
        <p:blipFill>
          <a:blip r:embed="rId3"/>
          <a:stretch>
            <a:fillRect/>
          </a:stretch>
        </p:blipFill>
        <p:spPr>
          <a:xfrm>
            <a:off x="6200775" y="4737100"/>
            <a:ext cx="210185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5" descr="A group of people posing for the camera&#10;&#10;Description automatically generated">
            <a:extLst>
              <a:ext uri="{FF2B5EF4-FFF2-40B4-BE49-F238E27FC236}">
                <a16:creationId xmlns:a16="http://schemas.microsoft.com/office/drawing/2014/main" id="{D58B1F0B-BE4A-4DF8-93CC-2B17C0DE20F1}"/>
              </a:ext>
            </a:extLst>
          </p:cNvPr>
          <p:cNvPicPr>
            <a:picLocks noChangeAspect="1"/>
          </p:cNvPicPr>
          <p:nvPr/>
        </p:nvPicPr>
        <p:blipFill>
          <a:blip r:embed="rId4"/>
          <a:stretch>
            <a:fillRect/>
          </a:stretch>
        </p:blipFill>
        <p:spPr>
          <a:xfrm>
            <a:off x="6637338" y="901700"/>
            <a:ext cx="2143125"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920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20E4EF1-6AA9-4634-A88F-493037806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0558E7-61D4-43D8-ADB8-96DE97118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BCF46F-1695-452A-A8FA-EDCDB6BAE376}"/>
              </a:ext>
            </a:extLst>
          </p:cNvPr>
          <p:cNvSpPr>
            <a:spLocks noGrp="1"/>
          </p:cNvSpPr>
          <p:nvPr>
            <p:ph type="title"/>
          </p:nvPr>
        </p:nvSpPr>
        <p:spPr>
          <a:xfrm>
            <a:off x="1162121" y="481963"/>
            <a:ext cx="9492866" cy="1100184"/>
          </a:xfrm>
        </p:spPr>
        <p:txBody>
          <a:bodyPr vert="horz" wrap="square" lIns="0" tIns="0" rIns="0" bIns="0" rtlCol="0" anchor="t" anchorCtr="0">
            <a:noAutofit/>
          </a:bodyPr>
          <a:lstStyle/>
          <a:p>
            <a:pPr algn="ctr"/>
            <a:r>
              <a:rPr lang="en-US" sz="6600" spc="-100" dirty="0"/>
              <a:t>STAR</a:t>
            </a:r>
          </a:p>
        </p:txBody>
      </p:sp>
      <p:grpSp>
        <p:nvGrpSpPr>
          <p:cNvPr id="15" name="Group 14">
            <a:extLst>
              <a:ext uri="{FF2B5EF4-FFF2-40B4-BE49-F238E27FC236}">
                <a16:creationId xmlns:a16="http://schemas.microsoft.com/office/drawing/2014/main" id="{C8F3AECA-1E28-4DB0-901D-747B82759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16" name="Freeform 78">
              <a:extLst>
                <a:ext uri="{FF2B5EF4-FFF2-40B4-BE49-F238E27FC236}">
                  <a16:creationId xmlns:a16="http://schemas.microsoft.com/office/drawing/2014/main" id="{F137E6B0-A1AA-47FF-AAB8-9E5D6B701C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F72FB821-5AF0-4EA1-B84B-D5E12D833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DFE0F740-8A45-42B9-BEF6-A75329504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214C51D-3B74-4CCB-82B8-A184460FCA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10" y="268794"/>
            <a:ext cx="632305" cy="1606552"/>
            <a:chOff x="10224385" y="954724"/>
            <a:chExt cx="1324087" cy="3364228"/>
          </a:xfrm>
        </p:grpSpPr>
        <p:sp>
          <p:nvSpPr>
            <p:cNvPr id="21" name="Freeform 80">
              <a:extLst>
                <a:ext uri="{FF2B5EF4-FFF2-40B4-BE49-F238E27FC236}">
                  <a16:creationId xmlns:a16="http://schemas.microsoft.com/office/drawing/2014/main" id="{66CD91DA-BDB8-476E-8111-2918188D6D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576CF7BA-63E8-47BF-AB8E-E9134BE8E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C0C95E2B-D068-4E18-85DE-266A42E6C6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4" name="Picture 4">
            <a:hlinkClick r:id="" action="ppaction://media"/>
            <a:extLst>
              <a:ext uri="{FF2B5EF4-FFF2-40B4-BE49-F238E27FC236}">
                <a16:creationId xmlns:a16="http://schemas.microsoft.com/office/drawing/2014/main" id="{92CC8BAE-5B36-4D79-83D4-169E129D155B}"/>
              </a:ext>
            </a:extLst>
          </p:cNvPr>
          <p:cNvPicPr>
            <a:picLocks noGrp="1" noRot="1" noChangeAspect="1"/>
          </p:cNvPicPr>
          <p:nvPr>
            <p:ph idx="1"/>
            <a:videoFile r:link="rId1"/>
          </p:nvPr>
        </p:nvPicPr>
        <p:blipFill>
          <a:blip r:embed="rId4"/>
          <a:stretch>
            <a:fillRect/>
          </a:stretch>
        </p:blipFill>
        <p:spPr>
          <a:xfrm>
            <a:off x="2888792" y="1946276"/>
            <a:ext cx="6283586" cy="4001291"/>
          </a:xfrm>
          <a:custGeom>
            <a:avLst/>
            <a:gdLst/>
            <a:ahLst/>
            <a:cxnLst/>
            <a:rect l="l" t="t" r="r" b="b"/>
            <a:pathLst>
              <a:path w="10728325" h="3132136">
                <a:moveTo>
                  <a:pt x="0" y="0"/>
                </a:moveTo>
                <a:lnTo>
                  <a:pt x="10728325" y="0"/>
                </a:lnTo>
                <a:lnTo>
                  <a:pt x="10728325" y="3132136"/>
                </a:lnTo>
                <a:lnTo>
                  <a:pt x="0" y="3132136"/>
                </a:lnTo>
                <a:close/>
              </a:path>
            </a:pathLst>
          </a:custGeom>
        </p:spPr>
      </p:pic>
      <p:sp useBgFill="1">
        <p:nvSpPr>
          <p:cNvPr id="25" name="Freeform: Shape 24">
            <a:extLst>
              <a:ext uri="{FF2B5EF4-FFF2-40B4-BE49-F238E27FC236}">
                <a16:creationId xmlns:a16="http://schemas.microsoft.com/office/drawing/2014/main" id="{61DBDC3E-EFBF-429B-957B-6C76FFB44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5693480" y="359481"/>
            <a:ext cx="805041" cy="12192001"/>
          </a:xfrm>
          <a:custGeom>
            <a:avLst/>
            <a:gdLst>
              <a:gd name="connsiteX0" fmla="*/ 0 w 805041"/>
              <a:gd name="connsiteY0" fmla="*/ 12192001 h 12192001"/>
              <a:gd name="connsiteX1" fmla="*/ 2268 w 805041"/>
              <a:gd name="connsiteY1" fmla="*/ 11635931 h 12192001"/>
              <a:gd name="connsiteX2" fmla="*/ 39265 w 805041"/>
              <a:gd name="connsiteY2" fmla="*/ 9246579 h 12192001"/>
              <a:gd name="connsiteX3" fmla="*/ 79643 w 805041"/>
              <a:gd name="connsiteY3" fmla="*/ 7976300 h 12192001"/>
              <a:gd name="connsiteX4" fmla="*/ 39265 w 805041"/>
              <a:gd name="connsiteY4" fmla="*/ 7150621 h 12192001"/>
              <a:gd name="connsiteX5" fmla="*/ 39265 w 805041"/>
              <a:gd name="connsiteY5" fmla="*/ 6515481 h 12192001"/>
              <a:gd name="connsiteX6" fmla="*/ 39265 w 805041"/>
              <a:gd name="connsiteY6" fmla="*/ 4864121 h 12192001"/>
              <a:gd name="connsiteX7" fmla="*/ 79645 w 805041"/>
              <a:gd name="connsiteY7" fmla="*/ 2958705 h 12192001"/>
              <a:gd name="connsiteX8" fmla="*/ 54260 w 805041"/>
              <a:gd name="connsiteY8" fmla="*/ 203487 h 12192001"/>
              <a:gd name="connsiteX9" fmla="*/ 52385 w 805041"/>
              <a:gd name="connsiteY9" fmla="*/ 0 h 12192001"/>
              <a:gd name="connsiteX10" fmla="*/ 805041 w 805041"/>
              <a:gd name="connsiteY10" fmla="*/ 0 h 12192001"/>
              <a:gd name="connsiteX11" fmla="*/ 805040 w 805041"/>
              <a:gd name="connsiteY11" fmla="*/ 12192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5041" h="12192001">
                <a:moveTo>
                  <a:pt x="0" y="12192001"/>
                </a:moveTo>
                <a:lnTo>
                  <a:pt x="2268" y="11635931"/>
                </a:lnTo>
                <a:cubicBezTo>
                  <a:pt x="6616" y="10932425"/>
                  <a:pt x="16553" y="10139742"/>
                  <a:pt x="39265" y="9246579"/>
                </a:cubicBezTo>
                <a:cubicBezTo>
                  <a:pt x="79643" y="7976300"/>
                  <a:pt x="79643" y="7976300"/>
                  <a:pt x="79643" y="7976300"/>
                </a:cubicBezTo>
                <a:cubicBezTo>
                  <a:pt x="79643" y="7722245"/>
                  <a:pt x="39265" y="7468190"/>
                  <a:pt x="39265" y="7150621"/>
                </a:cubicBezTo>
                <a:cubicBezTo>
                  <a:pt x="39265" y="6833051"/>
                  <a:pt x="39265" y="6578996"/>
                  <a:pt x="39265" y="6515481"/>
                </a:cubicBezTo>
                <a:cubicBezTo>
                  <a:pt x="39265" y="4864121"/>
                  <a:pt x="39265" y="4864121"/>
                  <a:pt x="39265" y="4864121"/>
                </a:cubicBezTo>
                <a:cubicBezTo>
                  <a:pt x="79645" y="2958705"/>
                  <a:pt x="79645" y="2958705"/>
                  <a:pt x="79645" y="2958705"/>
                </a:cubicBezTo>
                <a:cubicBezTo>
                  <a:pt x="68288" y="1726140"/>
                  <a:pt x="60126" y="840233"/>
                  <a:pt x="54260" y="203487"/>
                </a:cubicBezTo>
                <a:lnTo>
                  <a:pt x="52385" y="0"/>
                </a:lnTo>
                <a:lnTo>
                  <a:pt x="805041" y="0"/>
                </a:lnTo>
                <a:lnTo>
                  <a:pt x="805040" y="12192001"/>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3600235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73AA7E-FB13-4C7C-BE86-ECAD9E590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6EC153-DED3-475F-9AE0-D69887DFC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8756A1B-6950-48DF-9439-2314515C3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4789061" cy="6858000"/>
          </a:xfrm>
          <a:custGeom>
            <a:avLst/>
            <a:gdLst>
              <a:gd name="connsiteX0" fmla="*/ 0 w 4789061"/>
              <a:gd name="connsiteY0" fmla="*/ 0 h 6858000"/>
              <a:gd name="connsiteX1" fmla="*/ 4248416 w 4789061"/>
              <a:gd name="connsiteY1" fmla="*/ 0 h 6858000"/>
              <a:gd name="connsiteX2" fmla="*/ 4442571 w 4789061"/>
              <a:gd name="connsiteY2" fmla="*/ 413260 h 6858000"/>
              <a:gd name="connsiteX3" fmla="*/ 4652176 w 4789061"/>
              <a:gd name="connsiteY3" fmla="*/ 4153439 h 6858000"/>
              <a:gd name="connsiteX4" fmla="*/ 3478386 w 4789061"/>
              <a:gd name="connsiteY4" fmla="*/ 6758958 h 6858000"/>
              <a:gd name="connsiteX5" fmla="*/ 3423920 w 4789061"/>
              <a:gd name="connsiteY5" fmla="*/ 6858000 h 6858000"/>
              <a:gd name="connsiteX6" fmla="*/ 0 w 47890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061" h="6858000">
                <a:moveTo>
                  <a:pt x="0" y="0"/>
                </a:moveTo>
                <a:lnTo>
                  <a:pt x="4248416" y="0"/>
                </a:lnTo>
                <a:lnTo>
                  <a:pt x="4442571" y="413260"/>
                </a:lnTo>
                <a:cubicBezTo>
                  <a:pt x="5071387" y="1505896"/>
                  <a:pt x="4652176" y="3775219"/>
                  <a:pt x="4652176" y="4153439"/>
                </a:cubicBezTo>
                <a:cubicBezTo>
                  <a:pt x="4652176" y="5624297"/>
                  <a:pt x="3855675" y="6170615"/>
                  <a:pt x="3478386" y="6758958"/>
                </a:cubicBezTo>
                <a:lnTo>
                  <a:pt x="342392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5266111C-CB0B-438D-8EF6-2F52BEE67E5F}"/>
              </a:ext>
            </a:extLst>
          </p:cNvPr>
          <p:cNvSpPr>
            <a:spLocks noGrp="1"/>
          </p:cNvSpPr>
          <p:nvPr>
            <p:ph type="title"/>
          </p:nvPr>
        </p:nvSpPr>
        <p:spPr>
          <a:xfrm>
            <a:off x="669200" y="390600"/>
            <a:ext cx="3095626" cy="3241599"/>
          </a:xfrm>
        </p:spPr>
        <p:txBody>
          <a:bodyPr>
            <a:normAutofit/>
          </a:bodyPr>
          <a:lstStyle/>
          <a:p>
            <a:r>
              <a:rPr lang="en-US" sz="4400" dirty="0"/>
              <a:t>Suspicious Death</a:t>
            </a:r>
          </a:p>
        </p:txBody>
      </p:sp>
      <p:sp>
        <p:nvSpPr>
          <p:cNvPr id="14" name="Freeform 10">
            <a:extLst>
              <a:ext uri="{FF2B5EF4-FFF2-40B4-BE49-F238E27FC236}">
                <a16:creationId xmlns:a16="http://schemas.microsoft.com/office/drawing/2014/main" id="{F85A6BBD-7399-450C-8FA5-F8AE24156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4394617">
            <a:off x="2970833" y="4308884"/>
            <a:ext cx="2069886" cy="1937439"/>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5C20148-2A8C-4389-A20D-5CF17D2D0F14}"/>
              </a:ext>
            </a:extLst>
          </p:cNvPr>
          <p:cNvSpPr>
            <a:spLocks noGrp="1"/>
          </p:cNvSpPr>
          <p:nvPr>
            <p:ph idx="1"/>
          </p:nvPr>
        </p:nvSpPr>
        <p:spPr>
          <a:xfrm>
            <a:off x="5440700" y="620900"/>
            <a:ext cx="5995262" cy="6024374"/>
          </a:xfrm>
        </p:spPr>
        <p:txBody>
          <a:bodyPr vert="horz" lIns="0" tIns="0" rIns="0" bIns="0" rtlCol="0" anchor="t">
            <a:noAutofit/>
          </a:bodyPr>
          <a:lstStyle/>
          <a:p>
            <a:pPr>
              <a:lnSpc>
                <a:spcPct val="110000"/>
              </a:lnSpc>
            </a:pPr>
            <a:r>
              <a:rPr lang="en-US" dirty="0">
                <a:solidFill>
                  <a:srgbClr val="FFFFFF"/>
                </a:solidFill>
              </a:rPr>
              <a:t>Shortly after the 1992 Pride Parade Marsha P. Johnson was found dead in the Hudson River.  </a:t>
            </a:r>
          </a:p>
          <a:p>
            <a:pPr>
              <a:lnSpc>
                <a:spcPct val="110000"/>
              </a:lnSpc>
            </a:pPr>
            <a:endParaRPr lang="en-US" dirty="0"/>
          </a:p>
          <a:p>
            <a:pPr>
              <a:lnSpc>
                <a:spcPct val="110000"/>
              </a:lnSpc>
            </a:pPr>
            <a:r>
              <a:rPr lang="en-US" dirty="0">
                <a:solidFill>
                  <a:srgbClr val="FFFFFF"/>
                </a:solidFill>
              </a:rPr>
              <a:t>Police initially ruled the death a suicide.  </a:t>
            </a:r>
          </a:p>
          <a:p>
            <a:pPr>
              <a:lnSpc>
                <a:spcPct val="110000"/>
              </a:lnSpc>
            </a:pPr>
            <a:endParaRPr lang="en-US" dirty="0"/>
          </a:p>
          <a:p>
            <a:pPr>
              <a:lnSpc>
                <a:spcPct val="110000"/>
              </a:lnSpc>
            </a:pPr>
            <a:r>
              <a:rPr lang="en-US" dirty="0">
                <a:solidFill>
                  <a:srgbClr val="FFFFFF"/>
                </a:solidFill>
              </a:rPr>
              <a:t>Marsha's friends and community members insisted she was not suicidal and demanded an explanation for the massive head wound suffered by Marsha. </a:t>
            </a:r>
          </a:p>
          <a:p>
            <a:pPr>
              <a:lnSpc>
                <a:spcPct val="110000"/>
              </a:lnSpc>
            </a:pPr>
            <a:endParaRPr lang="en-US" dirty="0"/>
          </a:p>
          <a:p>
            <a:pPr>
              <a:lnSpc>
                <a:spcPct val="110000"/>
              </a:lnSpc>
            </a:pPr>
            <a:r>
              <a:rPr lang="en-US" dirty="0">
                <a:solidFill>
                  <a:srgbClr val="FFFFFF"/>
                </a:solidFill>
              </a:rPr>
              <a:t>Many witnesses stated they had seen Marsha being harassed that day by people using homophobic slurs. </a:t>
            </a:r>
          </a:p>
        </p:txBody>
      </p:sp>
      <p:pic>
        <p:nvPicPr>
          <p:cNvPr id="4" name="Picture 4" descr="A person posing for the camera&#10;&#10;Description automatically generated">
            <a:extLst>
              <a:ext uri="{FF2B5EF4-FFF2-40B4-BE49-F238E27FC236}">
                <a16:creationId xmlns:a16="http://schemas.microsoft.com/office/drawing/2014/main" id="{42782C1D-191F-4E2D-B12D-223961BF2F59}"/>
              </a:ext>
            </a:extLst>
          </p:cNvPr>
          <p:cNvPicPr>
            <a:picLocks noChangeAspect="1"/>
          </p:cNvPicPr>
          <p:nvPr/>
        </p:nvPicPr>
        <p:blipFill>
          <a:blip r:embed="rId3"/>
          <a:stretch>
            <a:fillRect/>
          </a:stretch>
        </p:blipFill>
        <p:spPr>
          <a:xfrm>
            <a:off x="254000" y="1877291"/>
            <a:ext cx="2743200" cy="3103418"/>
          </a:xfrm>
          <a:prstGeom prst="rect">
            <a:avLst/>
          </a:prstGeom>
        </p:spPr>
      </p:pic>
    </p:spTree>
    <p:extLst>
      <p:ext uri="{BB962C8B-B14F-4D97-AF65-F5344CB8AC3E}">
        <p14:creationId xmlns:p14="http://schemas.microsoft.com/office/powerpoint/2010/main" val="485106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A10F56-4600-4E72-882F-DF9A3D7054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7C649-57E0-4A93-B134-67101C072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35AF4F-B82E-435B-8949-29173A055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5412222" cy="3734405"/>
          </a:xfrm>
          <a:custGeom>
            <a:avLst/>
            <a:gdLst>
              <a:gd name="connsiteX0" fmla="*/ 1441992 w 5412222"/>
              <a:gd name="connsiteY0" fmla="*/ 2504513 h 3734405"/>
              <a:gd name="connsiteX1" fmla="*/ 1566499 w 5412222"/>
              <a:gd name="connsiteY1" fmla="*/ 2518404 h 3734405"/>
              <a:gd name="connsiteX2" fmla="*/ 1750954 w 5412222"/>
              <a:gd name="connsiteY2" fmla="*/ 2629527 h 3734405"/>
              <a:gd name="connsiteX3" fmla="*/ 1714063 w 5412222"/>
              <a:gd name="connsiteY3" fmla="*/ 3370350 h 3734405"/>
              <a:gd name="connsiteX4" fmla="*/ 1548053 w 5412222"/>
              <a:gd name="connsiteY4" fmla="*/ 3703720 h 3734405"/>
              <a:gd name="connsiteX5" fmla="*/ 1345153 w 5412222"/>
              <a:gd name="connsiteY5" fmla="*/ 3722241 h 3734405"/>
              <a:gd name="connsiteX6" fmla="*/ 1142252 w 5412222"/>
              <a:gd name="connsiteY6" fmla="*/ 3611117 h 3734405"/>
              <a:gd name="connsiteX7" fmla="*/ 1123807 w 5412222"/>
              <a:gd name="connsiteY7" fmla="*/ 3388870 h 3734405"/>
              <a:gd name="connsiteX8" fmla="*/ 1160697 w 5412222"/>
              <a:gd name="connsiteY8" fmla="*/ 3018459 h 3734405"/>
              <a:gd name="connsiteX9" fmla="*/ 1179143 w 5412222"/>
              <a:gd name="connsiteY9" fmla="*/ 2851774 h 3734405"/>
              <a:gd name="connsiteX10" fmla="*/ 1197589 w 5412222"/>
              <a:gd name="connsiteY10" fmla="*/ 2722130 h 3734405"/>
              <a:gd name="connsiteX11" fmla="*/ 1345153 w 5412222"/>
              <a:gd name="connsiteY11" fmla="*/ 2518404 h 3734405"/>
              <a:gd name="connsiteX12" fmla="*/ 1441992 w 5412222"/>
              <a:gd name="connsiteY12" fmla="*/ 2504513 h 3734405"/>
              <a:gd name="connsiteX13" fmla="*/ 2975080 w 5412222"/>
              <a:gd name="connsiteY13" fmla="*/ 2484443 h 3734405"/>
              <a:gd name="connsiteX14" fmla="*/ 3097382 w 5412222"/>
              <a:gd name="connsiteY14" fmla="*/ 2507883 h 3734405"/>
              <a:gd name="connsiteX15" fmla="*/ 3189904 w 5412222"/>
              <a:gd name="connsiteY15" fmla="*/ 2581966 h 3734405"/>
              <a:gd name="connsiteX16" fmla="*/ 3263922 w 5412222"/>
              <a:gd name="connsiteY16" fmla="*/ 2730130 h 3734405"/>
              <a:gd name="connsiteX17" fmla="*/ 3356443 w 5412222"/>
              <a:gd name="connsiteY17" fmla="*/ 3322788 h 3734405"/>
              <a:gd name="connsiteX18" fmla="*/ 3337939 w 5412222"/>
              <a:gd name="connsiteY18" fmla="*/ 3545035 h 3734405"/>
              <a:gd name="connsiteX19" fmla="*/ 3282426 w 5412222"/>
              <a:gd name="connsiteY19" fmla="*/ 3637638 h 3734405"/>
              <a:gd name="connsiteX20" fmla="*/ 3171400 w 5412222"/>
              <a:gd name="connsiteY20" fmla="*/ 3674679 h 3734405"/>
              <a:gd name="connsiteX21" fmla="*/ 3115887 w 5412222"/>
              <a:gd name="connsiteY21" fmla="*/ 3693200 h 3734405"/>
              <a:gd name="connsiteX22" fmla="*/ 2967852 w 5412222"/>
              <a:gd name="connsiteY22" fmla="*/ 3674679 h 3734405"/>
              <a:gd name="connsiteX23" fmla="*/ 2838321 w 5412222"/>
              <a:gd name="connsiteY23" fmla="*/ 3563556 h 3734405"/>
              <a:gd name="connsiteX24" fmla="*/ 2782808 w 5412222"/>
              <a:gd name="connsiteY24" fmla="*/ 3359829 h 3734405"/>
              <a:gd name="connsiteX25" fmla="*/ 2764304 w 5412222"/>
              <a:gd name="connsiteY25" fmla="*/ 3156103 h 3734405"/>
              <a:gd name="connsiteX26" fmla="*/ 2708791 w 5412222"/>
              <a:gd name="connsiteY26" fmla="*/ 2878295 h 3734405"/>
              <a:gd name="connsiteX27" fmla="*/ 2690286 w 5412222"/>
              <a:gd name="connsiteY27" fmla="*/ 2637527 h 3734405"/>
              <a:gd name="connsiteX28" fmla="*/ 2912339 w 5412222"/>
              <a:gd name="connsiteY28" fmla="*/ 2489363 h 3734405"/>
              <a:gd name="connsiteX29" fmla="*/ 2975080 w 5412222"/>
              <a:gd name="connsiteY29" fmla="*/ 2484443 h 3734405"/>
              <a:gd name="connsiteX30" fmla="*/ 4122198 w 5412222"/>
              <a:gd name="connsiteY30" fmla="*/ 1964873 h 3734405"/>
              <a:gd name="connsiteX31" fmla="*/ 4289154 w 5412222"/>
              <a:gd name="connsiteY31" fmla="*/ 2020607 h 3734405"/>
              <a:gd name="connsiteX32" fmla="*/ 4437557 w 5412222"/>
              <a:gd name="connsiteY32" fmla="*/ 2169233 h 3734405"/>
              <a:gd name="connsiteX33" fmla="*/ 4567411 w 5412222"/>
              <a:gd name="connsiteY33" fmla="*/ 2336436 h 3734405"/>
              <a:gd name="connsiteX34" fmla="*/ 4752916 w 5412222"/>
              <a:gd name="connsiteY34" fmla="*/ 2540795 h 3734405"/>
              <a:gd name="connsiteX35" fmla="*/ 4882769 w 5412222"/>
              <a:gd name="connsiteY35" fmla="*/ 2763733 h 3734405"/>
              <a:gd name="connsiteX36" fmla="*/ 4771467 w 5412222"/>
              <a:gd name="connsiteY36" fmla="*/ 2986671 h 3734405"/>
              <a:gd name="connsiteX37" fmla="*/ 4567411 w 5412222"/>
              <a:gd name="connsiteY37" fmla="*/ 3060983 h 3734405"/>
              <a:gd name="connsiteX38" fmla="*/ 4474659 w 5412222"/>
              <a:gd name="connsiteY38" fmla="*/ 3042405 h 3734405"/>
              <a:gd name="connsiteX39" fmla="*/ 4344804 w 5412222"/>
              <a:gd name="connsiteY39" fmla="*/ 2949514 h 3734405"/>
              <a:gd name="connsiteX40" fmla="*/ 3955244 w 5412222"/>
              <a:gd name="connsiteY40" fmla="*/ 2466483 h 3734405"/>
              <a:gd name="connsiteX41" fmla="*/ 3862491 w 5412222"/>
              <a:gd name="connsiteY41" fmla="*/ 2280701 h 3734405"/>
              <a:gd name="connsiteX42" fmla="*/ 3881042 w 5412222"/>
              <a:gd name="connsiteY42" fmla="*/ 2169233 h 3734405"/>
              <a:gd name="connsiteX43" fmla="*/ 3936693 w 5412222"/>
              <a:gd name="connsiteY43" fmla="*/ 2076342 h 3734405"/>
              <a:gd name="connsiteX44" fmla="*/ 3992345 w 5412222"/>
              <a:gd name="connsiteY44" fmla="*/ 2039186 h 3734405"/>
              <a:gd name="connsiteX45" fmla="*/ 4122198 w 5412222"/>
              <a:gd name="connsiteY45" fmla="*/ 1964873 h 3734405"/>
              <a:gd name="connsiteX46" fmla="*/ 146310 w 5412222"/>
              <a:gd name="connsiteY46" fmla="*/ 1953889 h 3734405"/>
              <a:gd name="connsiteX47" fmla="*/ 350366 w 5412222"/>
              <a:gd name="connsiteY47" fmla="*/ 2046733 h 3734405"/>
              <a:gd name="connsiteX48" fmla="*/ 443118 w 5412222"/>
              <a:gd name="connsiteY48" fmla="*/ 2232420 h 3734405"/>
              <a:gd name="connsiteX49" fmla="*/ 368916 w 5412222"/>
              <a:gd name="connsiteY49" fmla="*/ 2455245 h 3734405"/>
              <a:gd name="connsiteX50" fmla="*/ 55877 w 5412222"/>
              <a:gd name="connsiteY50" fmla="*/ 2823429 h 3734405"/>
              <a:gd name="connsiteX51" fmla="*/ 0 w 5412222"/>
              <a:gd name="connsiteY51" fmla="*/ 2890207 h 3734405"/>
              <a:gd name="connsiteX52" fmla="*/ 0 w 5412222"/>
              <a:gd name="connsiteY52" fmla="*/ 2010548 h 3734405"/>
              <a:gd name="connsiteX53" fmla="*/ 48920 w 5412222"/>
              <a:gd name="connsiteY53" fmla="*/ 1981743 h 3734405"/>
              <a:gd name="connsiteX54" fmla="*/ 146310 w 5412222"/>
              <a:gd name="connsiteY54" fmla="*/ 1953889 h 3734405"/>
              <a:gd name="connsiteX55" fmla="*/ 4987001 w 5412222"/>
              <a:gd name="connsiteY55" fmla="*/ 730996 h 3734405"/>
              <a:gd name="connsiteX56" fmla="*/ 5079441 w 5412222"/>
              <a:gd name="connsiteY56" fmla="*/ 730996 h 3734405"/>
              <a:gd name="connsiteX57" fmla="*/ 5338271 w 5412222"/>
              <a:gd name="connsiteY57" fmla="*/ 804801 h 3734405"/>
              <a:gd name="connsiteX58" fmla="*/ 5412222 w 5412222"/>
              <a:gd name="connsiteY58" fmla="*/ 970860 h 3734405"/>
              <a:gd name="connsiteX59" fmla="*/ 5412222 w 5412222"/>
              <a:gd name="connsiteY59" fmla="*/ 1100017 h 3734405"/>
              <a:gd name="connsiteX60" fmla="*/ 5338271 w 5412222"/>
              <a:gd name="connsiteY60" fmla="*/ 1266077 h 3734405"/>
              <a:gd name="connsiteX61" fmla="*/ 5171880 w 5412222"/>
              <a:gd name="connsiteY61" fmla="*/ 1339881 h 3734405"/>
              <a:gd name="connsiteX62" fmla="*/ 4913050 w 5412222"/>
              <a:gd name="connsiteY62" fmla="*/ 1339881 h 3734405"/>
              <a:gd name="connsiteX63" fmla="*/ 4580268 w 5412222"/>
              <a:gd name="connsiteY63" fmla="*/ 1339881 h 3734405"/>
              <a:gd name="connsiteX64" fmla="*/ 4413877 w 5412222"/>
              <a:gd name="connsiteY64" fmla="*/ 1321430 h 3734405"/>
              <a:gd name="connsiteX65" fmla="*/ 4247486 w 5412222"/>
              <a:gd name="connsiteY65" fmla="*/ 1247626 h 3734405"/>
              <a:gd name="connsiteX66" fmla="*/ 4192022 w 5412222"/>
              <a:gd name="connsiteY66" fmla="*/ 1118468 h 3734405"/>
              <a:gd name="connsiteX67" fmla="*/ 4192022 w 5412222"/>
              <a:gd name="connsiteY67" fmla="*/ 1026213 h 3734405"/>
              <a:gd name="connsiteX68" fmla="*/ 4247486 w 5412222"/>
              <a:gd name="connsiteY68" fmla="*/ 860154 h 3734405"/>
              <a:gd name="connsiteX69" fmla="*/ 4395389 w 5412222"/>
              <a:gd name="connsiteY69" fmla="*/ 786350 h 3734405"/>
              <a:gd name="connsiteX70" fmla="*/ 4617243 w 5412222"/>
              <a:gd name="connsiteY70" fmla="*/ 767899 h 3734405"/>
              <a:gd name="connsiteX71" fmla="*/ 4987001 w 5412222"/>
              <a:gd name="connsiteY71" fmla="*/ 730996 h 3734405"/>
              <a:gd name="connsiteX72" fmla="*/ 3807960 w 5412222"/>
              <a:gd name="connsiteY72" fmla="*/ 0 h 3734405"/>
              <a:gd name="connsiteX73" fmla="*/ 4404064 w 5412222"/>
              <a:gd name="connsiteY73" fmla="*/ 0 h 3734405"/>
              <a:gd name="connsiteX74" fmla="*/ 4368291 w 5412222"/>
              <a:gd name="connsiteY74" fmla="*/ 41360 h 3734405"/>
              <a:gd name="connsiteX75" fmla="*/ 4329548 w 5412222"/>
              <a:gd name="connsiteY75" fmla="*/ 87787 h 3734405"/>
              <a:gd name="connsiteX76" fmla="*/ 4107495 w 5412222"/>
              <a:gd name="connsiteY76" fmla="*/ 198776 h 3734405"/>
              <a:gd name="connsiteX77" fmla="*/ 3885443 w 5412222"/>
              <a:gd name="connsiteY77" fmla="*/ 106285 h 3734405"/>
              <a:gd name="connsiteX78" fmla="*/ 3818365 w 5412222"/>
              <a:gd name="connsiteY78" fmla="*/ 23043 h 373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12222" h="3734405">
                <a:moveTo>
                  <a:pt x="1441992" y="2504513"/>
                </a:moveTo>
                <a:cubicBezTo>
                  <a:pt x="1478883" y="2504513"/>
                  <a:pt x="1520385" y="2509143"/>
                  <a:pt x="1566499" y="2518404"/>
                </a:cubicBezTo>
                <a:cubicBezTo>
                  <a:pt x="1658726" y="2536924"/>
                  <a:pt x="1732509" y="2573965"/>
                  <a:pt x="1750954" y="2629527"/>
                </a:cubicBezTo>
                <a:cubicBezTo>
                  <a:pt x="1787845" y="2703609"/>
                  <a:pt x="1714063" y="3296268"/>
                  <a:pt x="1714063" y="3370350"/>
                </a:cubicBezTo>
                <a:cubicBezTo>
                  <a:pt x="1695617" y="3555556"/>
                  <a:pt x="1658726" y="3666679"/>
                  <a:pt x="1548053" y="3703720"/>
                </a:cubicBezTo>
                <a:cubicBezTo>
                  <a:pt x="1492717" y="3740761"/>
                  <a:pt x="1418935" y="3740761"/>
                  <a:pt x="1345153" y="3722241"/>
                </a:cubicBezTo>
                <a:cubicBezTo>
                  <a:pt x="1252925" y="3722241"/>
                  <a:pt x="1179143" y="3685199"/>
                  <a:pt x="1142252" y="3611117"/>
                </a:cubicBezTo>
                <a:cubicBezTo>
                  <a:pt x="1123807" y="3555556"/>
                  <a:pt x="1105361" y="3481473"/>
                  <a:pt x="1123807" y="3388870"/>
                </a:cubicBezTo>
                <a:cubicBezTo>
                  <a:pt x="1123807" y="3388870"/>
                  <a:pt x="1160697" y="3055500"/>
                  <a:pt x="1160697" y="3018459"/>
                </a:cubicBezTo>
                <a:cubicBezTo>
                  <a:pt x="1160697" y="2962897"/>
                  <a:pt x="1179143" y="2870294"/>
                  <a:pt x="1179143" y="2851774"/>
                </a:cubicBezTo>
                <a:cubicBezTo>
                  <a:pt x="1197589" y="2722130"/>
                  <a:pt x="1197589" y="2722130"/>
                  <a:pt x="1197589" y="2722130"/>
                </a:cubicBezTo>
                <a:cubicBezTo>
                  <a:pt x="1234480" y="2611007"/>
                  <a:pt x="1289816" y="2555445"/>
                  <a:pt x="1345153" y="2518404"/>
                </a:cubicBezTo>
                <a:cubicBezTo>
                  <a:pt x="1372821" y="2509143"/>
                  <a:pt x="1405101" y="2504513"/>
                  <a:pt x="1441992" y="2504513"/>
                </a:cubicBezTo>
                <a:close/>
                <a:moveTo>
                  <a:pt x="2975080" y="2484443"/>
                </a:moveTo>
                <a:cubicBezTo>
                  <a:pt x="3031460" y="2487048"/>
                  <a:pt x="3069626" y="2507883"/>
                  <a:pt x="3097382" y="2507883"/>
                </a:cubicBezTo>
                <a:cubicBezTo>
                  <a:pt x="3134391" y="2526404"/>
                  <a:pt x="3152895" y="2544924"/>
                  <a:pt x="3189904" y="2581966"/>
                </a:cubicBezTo>
                <a:cubicBezTo>
                  <a:pt x="3208409" y="2619007"/>
                  <a:pt x="3226913" y="2656048"/>
                  <a:pt x="3263922" y="2730130"/>
                </a:cubicBezTo>
                <a:cubicBezTo>
                  <a:pt x="3282426" y="2804212"/>
                  <a:pt x="3356443" y="3322788"/>
                  <a:pt x="3356443" y="3322788"/>
                </a:cubicBezTo>
                <a:cubicBezTo>
                  <a:pt x="3374948" y="3433912"/>
                  <a:pt x="3356443" y="3507994"/>
                  <a:pt x="3337939" y="3545035"/>
                </a:cubicBezTo>
                <a:cubicBezTo>
                  <a:pt x="3319435" y="3582076"/>
                  <a:pt x="3300930" y="3619117"/>
                  <a:pt x="3282426" y="3637638"/>
                </a:cubicBezTo>
                <a:cubicBezTo>
                  <a:pt x="3245417" y="3656158"/>
                  <a:pt x="3208409" y="3656158"/>
                  <a:pt x="3171400" y="3674679"/>
                </a:cubicBezTo>
                <a:cubicBezTo>
                  <a:pt x="3152895" y="3674679"/>
                  <a:pt x="3134391" y="3693200"/>
                  <a:pt x="3115887" y="3693200"/>
                </a:cubicBezTo>
                <a:cubicBezTo>
                  <a:pt x="3060374" y="3711720"/>
                  <a:pt x="3004860" y="3711720"/>
                  <a:pt x="2967852" y="3674679"/>
                </a:cubicBezTo>
                <a:cubicBezTo>
                  <a:pt x="2912339" y="3656158"/>
                  <a:pt x="2875330" y="3619117"/>
                  <a:pt x="2838321" y="3563556"/>
                </a:cubicBezTo>
                <a:cubicBezTo>
                  <a:pt x="2801312" y="3507994"/>
                  <a:pt x="2782808" y="3433912"/>
                  <a:pt x="2782808" y="3359829"/>
                </a:cubicBezTo>
                <a:cubicBezTo>
                  <a:pt x="2764304" y="3156103"/>
                  <a:pt x="2764304" y="3156103"/>
                  <a:pt x="2764304" y="3156103"/>
                </a:cubicBezTo>
                <a:cubicBezTo>
                  <a:pt x="2708791" y="2878295"/>
                  <a:pt x="2708791" y="2878295"/>
                  <a:pt x="2708791" y="2878295"/>
                </a:cubicBezTo>
                <a:cubicBezTo>
                  <a:pt x="2671782" y="2767171"/>
                  <a:pt x="2671782" y="2693089"/>
                  <a:pt x="2690286" y="2637527"/>
                </a:cubicBezTo>
                <a:cubicBezTo>
                  <a:pt x="2727295" y="2563445"/>
                  <a:pt x="2801312" y="2489363"/>
                  <a:pt x="2912339" y="2489363"/>
                </a:cubicBezTo>
                <a:cubicBezTo>
                  <a:pt x="2935469" y="2484733"/>
                  <a:pt x="2956286" y="2483575"/>
                  <a:pt x="2975080" y="2484443"/>
                </a:cubicBezTo>
                <a:close/>
                <a:moveTo>
                  <a:pt x="4122198" y="1964873"/>
                </a:moveTo>
                <a:cubicBezTo>
                  <a:pt x="4177850" y="1964873"/>
                  <a:pt x="4233502" y="1983451"/>
                  <a:pt x="4289154" y="2020607"/>
                </a:cubicBezTo>
                <a:cubicBezTo>
                  <a:pt x="4344804" y="2039186"/>
                  <a:pt x="4400456" y="2094920"/>
                  <a:pt x="4437557" y="2169233"/>
                </a:cubicBezTo>
                <a:cubicBezTo>
                  <a:pt x="4567411" y="2336436"/>
                  <a:pt x="4567411" y="2336436"/>
                  <a:pt x="4567411" y="2336436"/>
                </a:cubicBezTo>
                <a:cubicBezTo>
                  <a:pt x="4752916" y="2540795"/>
                  <a:pt x="4752916" y="2540795"/>
                  <a:pt x="4752916" y="2540795"/>
                </a:cubicBezTo>
                <a:cubicBezTo>
                  <a:pt x="4827118" y="2633686"/>
                  <a:pt x="4864220" y="2707999"/>
                  <a:pt x="4882769" y="2763733"/>
                </a:cubicBezTo>
                <a:cubicBezTo>
                  <a:pt x="4882769" y="2838046"/>
                  <a:pt x="4864220" y="2930936"/>
                  <a:pt x="4771467" y="2986671"/>
                </a:cubicBezTo>
                <a:cubicBezTo>
                  <a:pt x="4697264" y="3042405"/>
                  <a:pt x="4623063" y="3060983"/>
                  <a:pt x="4567411" y="3060983"/>
                </a:cubicBezTo>
                <a:cubicBezTo>
                  <a:pt x="4548860" y="3060983"/>
                  <a:pt x="4511759" y="3060983"/>
                  <a:pt x="4474659" y="3042405"/>
                </a:cubicBezTo>
                <a:cubicBezTo>
                  <a:pt x="4437557" y="3023827"/>
                  <a:pt x="4400456" y="2986671"/>
                  <a:pt x="4344804" y="2949514"/>
                </a:cubicBezTo>
                <a:cubicBezTo>
                  <a:pt x="4289154" y="2893780"/>
                  <a:pt x="3955244" y="2466483"/>
                  <a:pt x="3955244" y="2466483"/>
                </a:cubicBezTo>
                <a:cubicBezTo>
                  <a:pt x="3899592" y="2392170"/>
                  <a:pt x="3862491" y="2317858"/>
                  <a:pt x="3862491" y="2280701"/>
                </a:cubicBezTo>
                <a:cubicBezTo>
                  <a:pt x="3862491" y="2224967"/>
                  <a:pt x="3862491" y="2187811"/>
                  <a:pt x="3881042" y="2169233"/>
                </a:cubicBezTo>
                <a:cubicBezTo>
                  <a:pt x="3899592" y="2132076"/>
                  <a:pt x="3918143" y="2113498"/>
                  <a:pt x="3936693" y="2076342"/>
                </a:cubicBezTo>
                <a:cubicBezTo>
                  <a:pt x="3973794" y="2057764"/>
                  <a:pt x="3992345" y="2039186"/>
                  <a:pt x="3992345" y="2039186"/>
                </a:cubicBezTo>
                <a:cubicBezTo>
                  <a:pt x="4029446" y="2002029"/>
                  <a:pt x="4085097" y="1983451"/>
                  <a:pt x="4122198" y="1964873"/>
                </a:cubicBezTo>
                <a:close/>
                <a:moveTo>
                  <a:pt x="146310" y="1953889"/>
                </a:moveTo>
                <a:cubicBezTo>
                  <a:pt x="201962" y="1953889"/>
                  <a:pt x="276164" y="1991027"/>
                  <a:pt x="350366" y="2046733"/>
                </a:cubicBezTo>
                <a:cubicBezTo>
                  <a:pt x="424568" y="2102439"/>
                  <a:pt x="443118" y="2176714"/>
                  <a:pt x="443118" y="2232420"/>
                </a:cubicBezTo>
                <a:cubicBezTo>
                  <a:pt x="443118" y="2288126"/>
                  <a:pt x="424568" y="2362401"/>
                  <a:pt x="368916" y="2455245"/>
                </a:cubicBezTo>
                <a:cubicBezTo>
                  <a:pt x="368916" y="2455245"/>
                  <a:pt x="181092" y="2674589"/>
                  <a:pt x="55877" y="2823429"/>
                </a:cubicBezTo>
                <a:lnTo>
                  <a:pt x="0" y="2890207"/>
                </a:lnTo>
                <a:lnTo>
                  <a:pt x="0" y="2010548"/>
                </a:lnTo>
                <a:lnTo>
                  <a:pt x="48920" y="1981743"/>
                </a:lnTo>
                <a:cubicBezTo>
                  <a:pt x="86021" y="1963174"/>
                  <a:pt x="118485" y="1953889"/>
                  <a:pt x="146310" y="1953889"/>
                </a:cubicBezTo>
                <a:close/>
                <a:moveTo>
                  <a:pt x="4987001" y="730996"/>
                </a:moveTo>
                <a:cubicBezTo>
                  <a:pt x="5079441" y="730996"/>
                  <a:pt x="5079441" y="730996"/>
                  <a:pt x="5079441" y="730996"/>
                </a:cubicBezTo>
                <a:cubicBezTo>
                  <a:pt x="5190368" y="749448"/>
                  <a:pt x="5282808" y="786350"/>
                  <a:pt x="5338271" y="804801"/>
                </a:cubicBezTo>
                <a:cubicBezTo>
                  <a:pt x="5393734" y="841703"/>
                  <a:pt x="5412222" y="897056"/>
                  <a:pt x="5412222" y="970860"/>
                </a:cubicBezTo>
                <a:cubicBezTo>
                  <a:pt x="5412222" y="1007762"/>
                  <a:pt x="5412222" y="1044664"/>
                  <a:pt x="5412222" y="1100017"/>
                </a:cubicBezTo>
                <a:cubicBezTo>
                  <a:pt x="5393734" y="1155371"/>
                  <a:pt x="5375246" y="1210724"/>
                  <a:pt x="5338271" y="1266077"/>
                </a:cubicBezTo>
                <a:cubicBezTo>
                  <a:pt x="5301295" y="1302979"/>
                  <a:pt x="5245832" y="1321430"/>
                  <a:pt x="5171880" y="1339881"/>
                </a:cubicBezTo>
                <a:cubicBezTo>
                  <a:pt x="5060954" y="1339881"/>
                  <a:pt x="5171880" y="1358332"/>
                  <a:pt x="4913050" y="1339881"/>
                </a:cubicBezTo>
                <a:cubicBezTo>
                  <a:pt x="4635731" y="1339881"/>
                  <a:pt x="4580268" y="1339881"/>
                  <a:pt x="4580268" y="1339881"/>
                </a:cubicBezTo>
                <a:cubicBezTo>
                  <a:pt x="4413877" y="1321430"/>
                  <a:pt x="4413877" y="1321430"/>
                  <a:pt x="4413877" y="1321430"/>
                </a:cubicBezTo>
                <a:cubicBezTo>
                  <a:pt x="4321437" y="1302979"/>
                  <a:pt x="4265974" y="1284528"/>
                  <a:pt x="4247486" y="1247626"/>
                </a:cubicBezTo>
                <a:cubicBezTo>
                  <a:pt x="4210510" y="1210724"/>
                  <a:pt x="4192022" y="1173821"/>
                  <a:pt x="4192022" y="1118468"/>
                </a:cubicBezTo>
                <a:cubicBezTo>
                  <a:pt x="4192022" y="1118468"/>
                  <a:pt x="4192022" y="1081566"/>
                  <a:pt x="4192022" y="1026213"/>
                </a:cubicBezTo>
                <a:cubicBezTo>
                  <a:pt x="4192022" y="970860"/>
                  <a:pt x="4210510" y="915507"/>
                  <a:pt x="4247486" y="860154"/>
                </a:cubicBezTo>
                <a:cubicBezTo>
                  <a:pt x="4265974" y="823252"/>
                  <a:pt x="4321437" y="786350"/>
                  <a:pt x="4395389" y="786350"/>
                </a:cubicBezTo>
                <a:cubicBezTo>
                  <a:pt x="4487828" y="767899"/>
                  <a:pt x="4561780" y="767899"/>
                  <a:pt x="4617243" y="767899"/>
                </a:cubicBezTo>
                <a:cubicBezTo>
                  <a:pt x="4783634" y="749448"/>
                  <a:pt x="4876074" y="730996"/>
                  <a:pt x="4987001" y="730996"/>
                </a:cubicBezTo>
                <a:close/>
                <a:moveTo>
                  <a:pt x="3807960" y="0"/>
                </a:moveTo>
                <a:lnTo>
                  <a:pt x="4404064" y="0"/>
                </a:lnTo>
                <a:lnTo>
                  <a:pt x="4368291" y="41360"/>
                </a:lnTo>
                <a:cubicBezTo>
                  <a:pt x="4352100" y="60329"/>
                  <a:pt x="4338800" y="76226"/>
                  <a:pt x="4329548" y="87787"/>
                </a:cubicBezTo>
                <a:cubicBezTo>
                  <a:pt x="4255530" y="161780"/>
                  <a:pt x="4181513" y="198776"/>
                  <a:pt x="4107495" y="198776"/>
                </a:cubicBezTo>
                <a:cubicBezTo>
                  <a:pt x="4033478" y="217275"/>
                  <a:pt x="3959460" y="180278"/>
                  <a:pt x="3885443" y="106285"/>
                </a:cubicBezTo>
                <a:cubicBezTo>
                  <a:pt x="3857687" y="78538"/>
                  <a:pt x="3834556" y="50790"/>
                  <a:pt x="3818365" y="23043"/>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3"/>
              </a:solidFill>
            </a:endParaRPr>
          </a:p>
        </p:txBody>
      </p:sp>
      <p:sp>
        <p:nvSpPr>
          <p:cNvPr id="2" name="Title 1">
            <a:extLst>
              <a:ext uri="{FF2B5EF4-FFF2-40B4-BE49-F238E27FC236}">
                <a16:creationId xmlns:a16="http://schemas.microsoft.com/office/drawing/2014/main" id="{B9E4A6DF-4503-4623-B104-10CCF16EDE91}"/>
              </a:ext>
            </a:extLst>
          </p:cNvPr>
          <p:cNvSpPr>
            <a:spLocks noGrp="1"/>
          </p:cNvSpPr>
          <p:nvPr>
            <p:ph type="title"/>
          </p:nvPr>
        </p:nvSpPr>
        <p:spPr>
          <a:xfrm>
            <a:off x="720000" y="619201"/>
            <a:ext cx="3095626" cy="1477328"/>
          </a:xfrm>
        </p:spPr>
        <p:txBody>
          <a:bodyPr vert="horz" wrap="square" lIns="0" tIns="0" rIns="0" bIns="0" rtlCol="0" anchor="t" anchorCtr="0">
            <a:noAutofit/>
          </a:bodyPr>
          <a:lstStyle/>
          <a:p>
            <a:r>
              <a:rPr lang="en-US" sz="7200" dirty="0"/>
              <a:t>Legacy</a:t>
            </a:r>
          </a:p>
        </p:txBody>
      </p:sp>
      <p:sp>
        <p:nvSpPr>
          <p:cNvPr id="3" name="Content Placeholder 2">
            <a:extLst>
              <a:ext uri="{FF2B5EF4-FFF2-40B4-BE49-F238E27FC236}">
                <a16:creationId xmlns:a16="http://schemas.microsoft.com/office/drawing/2014/main" id="{BCFC1038-D3E4-4771-BA3C-B8770FE5DCDE}"/>
              </a:ext>
            </a:extLst>
          </p:cNvPr>
          <p:cNvSpPr>
            <a:spLocks noGrp="1"/>
          </p:cNvSpPr>
          <p:nvPr>
            <p:ph idx="1"/>
          </p:nvPr>
        </p:nvSpPr>
        <p:spPr>
          <a:xfrm>
            <a:off x="5790858" y="619993"/>
            <a:ext cx="6216604" cy="6251158"/>
          </a:xfrm>
        </p:spPr>
        <p:txBody>
          <a:bodyPr vert="horz" lIns="0" tIns="0" rIns="0" bIns="0" rtlCol="0" anchor="t">
            <a:normAutofit/>
          </a:bodyPr>
          <a:lstStyle/>
          <a:p>
            <a:pPr>
              <a:lnSpc>
                <a:spcPct val="110000"/>
              </a:lnSpc>
            </a:pPr>
            <a:r>
              <a:rPr lang="en-US" sz="1800" dirty="0">
                <a:solidFill>
                  <a:srgbClr val="FFFFFF"/>
                </a:solidFill>
              </a:rPr>
              <a:t>Many credit Marsha P. Johnson's life and legacy as the foundation for Pride Month. </a:t>
            </a:r>
          </a:p>
          <a:p>
            <a:pPr>
              <a:lnSpc>
                <a:spcPct val="110000"/>
              </a:lnSpc>
            </a:pPr>
            <a:endParaRPr lang="en-US" sz="1800" dirty="0"/>
          </a:p>
          <a:p>
            <a:pPr>
              <a:lnSpc>
                <a:spcPct val="110000"/>
              </a:lnSpc>
            </a:pPr>
            <a:r>
              <a:rPr lang="en-US" sz="1800" dirty="0">
                <a:solidFill>
                  <a:srgbClr val="FFFFFF"/>
                </a:solidFill>
              </a:rPr>
              <a:t>Marsha is recognized as a civil rights activist that "lived boldly, refusing to exist within gender boundaries".  </a:t>
            </a:r>
          </a:p>
          <a:p>
            <a:pPr>
              <a:lnSpc>
                <a:spcPct val="110000"/>
              </a:lnSpc>
            </a:pPr>
            <a:endParaRPr lang="en-US" sz="1800" dirty="0"/>
          </a:p>
          <a:p>
            <a:pPr>
              <a:lnSpc>
                <a:spcPct val="110000"/>
              </a:lnSpc>
            </a:pPr>
            <a:r>
              <a:rPr lang="en-US" sz="1800" dirty="0">
                <a:solidFill>
                  <a:srgbClr val="FFFFFF"/>
                </a:solidFill>
              </a:rPr>
              <a:t>Marsha spent her life fighting for the rights and equality of people living with HIV/AIDS. </a:t>
            </a:r>
          </a:p>
          <a:p>
            <a:pPr>
              <a:lnSpc>
                <a:spcPct val="110000"/>
              </a:lnSpc>
            </a:pPr>
            <a:endParaRPr lang="en-US" sz="1800" dirty="0"/>
          </a:p>
          <a:p>
            <a:pPr>
              <a:lnSpc>
                <a:spcPct val="110000"/>
              </a:lnSpc>
            </a:pPr>
            <a:r>
              <a:rPr lang="en-US" sz="1800" dirty="0">
                <a:solidFill>
                  <a:srgbClr val="FFFFFF"/>
                </a:solidFill>
              </a:rPr>
              <a:t>Marsha is also recognized as the "definition of intersectionality" - a Black queer person who also dealt with mental health challenges.  </a:t>
            </a:r>
          </a:p>
          <a:p>
            <a:pPr>
              <a:lnSpc>
                <a:spcPct val="110000"/>
              </a:lnSpc>
            </a:pPr>
            <a:endParaRPr lang="en-US" sz="1800" dirty="0"/>
          </a:p>
          <a:p>
            <a:pPr>
              <a:lnSpc>
                <a:spcPct val="110000"/>
              </a:lnSpc>
            </a:pPr>
            <a:r>
              <a:rPr lang="en-US" sz="1800" dirty="0">
                <a:solidFill>
                  <a:srgbClr val="FFFFFF"/>
                </a:solidFill>
              </a:rPr>
              <a:t>The legacy of Marsha P. Johnson's life is encapsulated by "how she died, and persevered and managed to advocate for people when so few people were advocating for her".  </a:t>
            </a:r>
          </a:p>
          <a:p>
            <a:pPr>
              <a:lnSpc>
                <a:spcPct val="110000"/>
              </a:lnSpc>
            </a:pPr>
            <a:endParaRPr lang="en-US" sz="1400" dirty="0"/>
          </a:p>
          <a:p>
            <a:pPr>
              <a:lnSpc>
                <a:spcPct val="110000"/>
              </a:lnSpc>
            </a:pPr>
            <a:endParaRPr lang="en-US" sz="1400" dirty="0"/>
          </a:p>
        </p:txBody>
      </p:sp>
      <p:sp>
        <p:nvSpPr>
          <p:cNvPr id="4" name="Footer Placeholder 3">
            <a:extLst>
              <a:ext uri="{FF2B5EF4-FFF2-40B4-BE49-F238E27FC236}">
                <a16:creationId xmlns:a16="http://schemas.microsoft.com/office/drawing/2014/main" id="{4D141565-28A1-425D-9AB8-7EEFB920D4AE}"/>
              </a:ext>
            </a:extLst>
          </p:cNvPr>
          <p:cNvSpPr>
            <a:spLocks noGrp="1"/>
          </p:cNvSpPr>
          <p:nvPr>
            <p:ph type="ftr" sz="quarter" idx="11"/>
          </p:nvPr>
        </p:nvSpPr>
        <p:spPr>
          <a:xfrm>
            <a:off x="112260" y="6260464"/>
            <a:ext cx="5003800" cy="720000"/>
          </a:xfrm>
        </p:spPr>
        <p:txBody>
          <a:bodyPr/>
          <a:lstStyle/>
          <a:p>
            <a:r>
              <a:rPr lang="en-US" dirty="0"/>
              <a:t>For More: : https://www.esquire.com/entertainment/a33010679/who-is-marsha-p-johnson-pride-2020-essay/</a:t>
            </a:r>
          </a:p>
        </p:txBody>
      </p:sp>
      <p:pic>
        <p:nvPicPr>
          <p:cNvPr id="5" name="Picture 5" descr="A picture containing table, photo, colorful, covered&#10;&#10;Description automatically generated">
            <a:extLst>
              <a:ext uri="{FF2B5EF4-FFF2-40B4-BE49-F238E27FC236}">
                <a16:creationId xmlns:a16="http://schemas.microsoft.com/office/drawing/2014/main" id="{C5F7FE4A-AFBE-4FC1-8B79-F92BBE30783E}"/>
              </a:ext>
            </a:extLst>
          </p:cNvPr>
          <p:cNvPicPr>
            <a:picLocks noChangeAspect="1"/>
          </p:cNvPicPr>
          <p:nvPr/>
        </p:nvPicPr>
        <p:blipFill>
          <a:blip r:embed="rId3"/>
          <a:stretch>
            <a:fillRect/>
          </a:stretch>
        </p:blipFill>
        <p:spPr>
          <a:xfrm>
            <a:off x="111579" y="3968931"/>
            <a:ext cx="5369378" cy="2131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54458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FB0E95-9CAE-4968-A118-2B9F7C8BB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133437-BFEB-412D-978C-59379BF57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C30606-B488-4A80-9D29-77D35591AD06}"/>
              </a:ext>
            </a:extLst>
          </p:cNvPr>
          <p:cNvSpPr>
            <a:spLocks noGrp="1"/>
          </p:cNvSpPr>
          <p:nvPr>
            <p:ph type="title"/>
          </p:nvPr>
        </p:nvSpPr>
        <p:spPr>
          <a:xfrm>
            <a:off x="1579364" y="274143"/>
            <a:ext cx="8831988" cy="681586"/>
          </a:xfrm>
        </p:spPr>
        <p:txBody>
          <a:bodyPr vert="horz" wrap="square" lIns="0" tIns="0" rIns="0" bIns="0" rtlCol="0" anchor="t" anchorCtr="0">
            <a:noAutofit/>
          </a:bodyPr>
          <a:lstStyle/>
          <a:p>
            <a:pPr algn="ctr"/>
            <a:r>
              <a:rPr lang="en-US" sz="6600" dirty="0"/>
              <a:t>Check Out</a:t>
            </a:r>
            <a:br>
              <a:rPr lang="en-US" sz="5400" dirty="0"/>
            </a:br>
            <a:r>
              <a:rPr lang="en-US" dirty="0"/>
              <a:t>Would you rather watch a Horror film or a Comedy? </a:t>
            </a:r>
            <a:endParaRPr lang="en-US" sz="5400" dirty="0"/>
          </a:p>
        </p:txBody>
      </p:sp>
      <p:grpSp>
        <p:nvGrpSpPr>
          <p:cNvPr id="13" name="Group 12">
            <a:extLst>
              <a:ext uri="{FF2B5EF4-FFF2-40B4-BE49-F238E27FC236}">
                <a16:creationId xmlns:a16="http://schemas.microsoft.com/office/drawing/2014/main" id="{898907C4-FC8B-4436-8D59-610E373613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14" name="Freeform 78">
              <a:extLst>
                <a:ext uri="{FF2B5EF4-FFF2-40B4-BE49-F238E27FC236}">
                  <a16:creationId xmlns:a16="http://schemas.microsoft.com/office/drawing/2014/main" id="{F2DAC1FA-67FB-485E-99AD-1D35808FAD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5" name="Freeform 79">
              <a:extLst>
                <a:ext uri="{FF2B5EF4-FFF2-40B4-BE49-F238E27FC236}">
                  <a16:creationId xmlns:a16="http://schemas.microsoft.com/office/drawing/2014/main" id="{80135264-D47B-4DA1-B607-272AC7552A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85">
              <a:extLst>
                <a:ext uri="{FF2B5EF4-FFF2-40B4-BE49-F238E27FC236}">
                  <a16:creationId xmlns:a16="http://schemas.microsoft.com/office/drawing/2014/main" id="{7E6A5C45-96C1-4BE7-BEF8-CD041B512D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8" name="Group 17">
            <a:extLst>
              <a:ext uri="{FF2B5EF4-FFF2-40B4-BE49-F238E27FC236}">
                <a16:creationId xmlns:a16="http://schemas.microsoft.com/office/drawing/2014/main" id="{9F9D18AC-8DBF-44B9-B251-652985A640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08" y="268792"/>
            <a:ext cx="632305" cy="1606552"/>
            <a:chOff x="10224385" y="954724"/>
            <a:chExt cx="1324087" cy="3364228"/>
          </a:xfrm>
        </p:grpSpPr>
        <p:sp>
          <p:nvSpPr>
            <p:cNvPr id="19" name="Freeform 80">
              <a:extLst>
                <a:ext uri="{FF2B5EF4-FFF2-40B4-BE49-F238E27FC236}">
                  <a16:creationId xmlns:a16="http://schemas.microsoft.com/office/drawing/2014/main" id="{4B04572D-211A-45E4-9FCC-BDF9788427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0" name="Freeform 84">
              <a:extLst>
                <a:ext uri="{FF2B5EF4-FFF2-40B4-BE49-F238E27FC236}">
                  <a16:creationId xmlns:a16="http://schemas.microsoft.com/office/drawing/2014/main" id="{03D89CFC-3412-4CF0-BCB9-14BA1B201D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7">
              <a:extLst>
                <a:ext uri="{FF2B5EF4-FFF2-40B4-BE49-F238E27FC236}">
                  <a16:creationId xmlns:a16="http://schemas.microsoft.com/office/drawing/2014/main" id="{27B2BC09-FADA-48B1-ABBF-D28310E5A0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useBgFill="1">
        <p:nvSpPr>
          <p:cNvPr id="23" name="Freeform: Shape 22">
            <a:extLst>
              <a:ext uri="{FF2B5EF4-FFF2-40B4-BE49-F238E27FC236}">
                <a16:creationId xmlns:a16="http://schemas.microsoft.com/office/drawing/2014/main" id="{D277D65C-DA10-481D-B5A1-7DB78CF63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589984"/>
            <a:ext cx="12180637" cy="4268018"/>
          </a:xfrm>
          <a:custGeom>
            <a:avLst/>
            <a:gdLst>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1270760 w 12180637"/>
              <a:gd name="connsiteY9" fmla="*/ 160955 h 4483555"/>
              <a:gd name="connsiteX10" fmla="*/ 2474433 w 12180637"/>
              <a:gd name="connsiteY10" fmla="*/ 136660 h 4483555"/>
              <a:gd name="connsiteX11" fmla="*/ 3226727 w 12180637"/>
              <a:gd name="connsiteY11" fmla="*/ 121475 h 4483555"/>
              <a:gd name="connsiteX12" fmla="*/ 3979023 w 12180637"/>
              <a:gd name="connsiteY12" fmla="*/ 106291 h 4483555"/>
              <a:gd name="connsiteX13" fmla="*/ 9245089 w 12180637"/>
              <a:gd name="connsiteY13" fmla="*/ 0 h 4483555"/>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1270760 w 12180637"/>
              <a:gd name="connsiteY9" fmla="*/ 160955 h 4483555"/>
              <a:gd name="connsiteX10" fmla="*/ 2474433 w 12180637"/>
              <a:gd name="connsiteY10" fmla="*/ 136660 h 4483555"/>
              <a:gd name="connsiteX11" fmla="*/ 3226727 w 12180637"/>
              <a:gd name="connsiteY11" fmla="*/ 121475 h 4483555"/>
              <a:gd name="connsiteX12" fmla="*/ 3979023 w 12180637"/>
              <a:gd name="connsiteY12" fmla="*/ 106291 h 4483555"/>
              <a:gd name="connsiteX13" fmla="*/ 9245089 w 12180637"/>
              <a:gd name="connsiteY13" fmla="*/ 0 h 4483555"/>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2474433 w 12180637"/>
              <a:gd name="connsiteY9" fmla="*/ 136660 h 4483555"/>
              <a:gd name="connsiteX10" fmla="*/ 3226727 w 12180637"/>
              <a:gd name="connsiteY10" fmla="*/ 121475 h 4483555"/>
              <a:gd name="connsiteX11" fmla="*/ 3979023 w 12180637"/>
              <a:gd name="connsiteY11" fmla="*/ 106291 h 4483555"/>
              <a:gd name="connsiteX12" fmla="*/ 9245089 w 12180637"/>
              <a:gd name="connsiteY12" fmla="*/ 0 h 4483555"/>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1944662 w 12180637"/>
              <a:gd name="connsiteY9" fmla="*/ 98823 h 4483555"/>
              <a:gd name="connsiteX10" fmla="*/ 3226727 w 12180637"/>
              <a:gd name="connsiteY10" fmla="*/ 121475 h 4483555"/>
              <a:gd name="connsiteX11" fmla="*/ 3979023 w 12180637"/>
              <a:gd name="connsiteY11" fmla="*/ 106291 h 4483555"/>
              <a:gd name="connsiteX12" fmla="*/ 9245089 w 12180637"/>
              <a:gd name="connsiteY12" fmla="*/ 0 h 4483555"/>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1944662 w 12180637"/>
              <a:gd name="connsiteY9" fmla="*/ 98823 h 4483555"/>
              <a:gd name="connsiteX10" fmla="*/ 3226727 w 12180637"/>
              <a:gd name="connsiteY10" fmla="*/ 121475 h 4483555"/>
              <a:gd name="connsiteX11" fmla="*/ 5089365 w 12180637"/>
              <a:gd name="connsiteY11" fmla="*/ 38184 h 4483555"/>
              <a:gd name="connsiteX12" fmla="*/ 9245089 w 12180637"/>
              <a:gd name="connsiteY12" fmla="*/ 0 h 4483555"/>
              <a:gd name="connsiteX0" fmla="*/ 9245089 w 12180637"/>
              <a:gd name="connsiteY0" fmla="*/ 8084 h 4491639"/>
              <a:gd name="connsiteX1" fmla="*/ 10751325 w 12180637"/>
              <a:gd name="connsiteY1" fmla="*/ 86706 h 4491639"/>
              <a:gd name="connsiteX2" fmla="*/ 11353161 w 12180637"/>
              <a:gd name="connsiteY2" fmla="*/ 74558 h 4491639"/>
              <a:gd name="connsiteX3" fmla="*/ 12085768 w 12180637"/>
              <a:gd name="connsiteY3" fmla="*/ 59771 h 4491639"/>
              <a:gd name="connsiteX4" fmla="*/ 12180637 w 12180637"/>
              <a:gd name="connsiteY4" fmla="*/ 57856 h 4491639"/>
              <a:gd name="connsiteX5" fmla="*/ 12180637 w 12180637"/>
              <a:gd name="connsiteY5" fmla="*/ 4491639 h 4491639"/>
              <a:gd name="connsiteX6" fmla="*/ 0 w 12180637"/>
              <a:gd name="connsiteY6" fmla="*/ 4491639 h 4491639"/>
              <a:gd name="connsiteX7" fmla="*/ 0 w 12180637"/>
              <a:gd name="connsiteY7" fmla="*/ 118025 h 4491639"/>
              <a:gd name="connsiteX8" fmla="*/ 60108 w 12180637"/>
              <a:gd name="connsiteY8" fmla="*/ 120439 h 4491639"/>
              <a:gd name="connsiteX9" fmla="*/ 1944662 w 12180637"/>
              <a:gd name="connsiteY9" fmla="*/ 106907 h 4491639"/>
              <a:gd name="connsiteX10" fmla="*/ 3226727 w 12180637"/>
              <a:gd name="connsiteY10" fmla="*/ 129559 h 4491639"/>
              <a:gd name="connsiteX11" fmla="*/ 5089365 w 12180637"/>
              <a:gd name="connsiteY11" fmla="*/ 46268 h 4491639"/>
              <a:gd name="connsiteX12" fmla="*/ 9245089 w 12180637"/>
              <a:gd name="connsiteY12" fmla="*/ 8084 h 4491639"/>
              <a:gd name="connsiteX0" fmla="*/ 9027375 w 12180637"/>
              <a:gd name="connsiteY0" fmla="*/ 37489 h 4452936"/>
              <a:gd name="connsiteX1" fmla="*/ 10751325 w 12180637"/>
              <a:gd name="connsiteY1" fmla="*/ 48003 h 4452936"/>
              <a:gd name="connsiteX2" fmla="*/ 11353161 w 12180637"/>
              <a:gd name="connsiteY2" fmla="*/ 35855 h 4452936"/>
              <a:gd name="connsiteX3" fmla="*/ 12085768 w 12180637"/>
              <a:gd name="connsiteY3" fmla="*/ 21068 h 4452936"/>
              <a:gd name="connsiteX4" fmla="*/ 12180637 w 12180637"/>
              <a:gd name="connsiteY4" fmla="*/ 19153 h 4452936"/>
              <a:gd name="connsiteX5" fmla="*/ 12180637 w 12180637"/>
              <a:gd name="connsiteY5" fmla="*/ 4452936 h 4452936"/>
              <a:gd name="connsiteX6" fmla="*/ 0 w 12180637"/>
              <a:gd name="connsiteY6" fmla="*/ 4452936 h 4452936"/>
              <a:gd name="connsiteX7" fmla="*/ 0 w 12180637"/>
              <a:gd name="connsiteY7" fmla="*/ 79322 h 4452936"/>
              <a:gd name="connsiteX8" fmla="*/ 60108 w 12180637"/>
              <a:gd name="connsiteY8" fmla="*/ 81736 h 4452936"/>
              <a:gd name="connsiteX9" fmla="*/ 1944662 w 12180637"/>
              <a:gd name="connsiteY9" fmla="*/ 68204 h 4452936"/>
              <a:gd name="connsiteX10" fmla="*/ 3226727 w 12180637"/>
              <a:gd name="connsiteY10" fmla="*/ 90856 h 4452936"/>
              <a:gd name="connsiteX11" fmla="*/ 5089365 w 12180637"/>
              <a:gd name="connsiteY11" fmla="*/ 7565 h 4452936"/>
              <a:gd name="connsiteX12" fmla="*/ 9027375 w 12180637"/>
              <a:gd name="connsiteY12" fmla="*/ 37489 h 4452936"/>
              <a:gd name="connsiteX0" fmla="*/ 9027375 w 12180637"/>
              <a:gd name="connsiteY0" fmla="*/ 67310 h 4482757"/>
              <a:gd name="connsiteX1" fmla="*/ 10751325 w 12180637"/>
              <a:gd name="connsiteY1" fmla="*/ 77824 h 4482757"/>
              <a:gd name="connsiteX2" fmla="*/ 11353161 w 12180637"/>
              <a:gd name="connsiteY2" fmla="*/ 65676 h 4482757"/>
              <a:gd name="connsiteX3" fmla="*/ 11360054 w 12180637"/>
              <a:gd name="connsiteY3" fmla="*/ 1004384 h 4482757"/>
              <a:gd name="connsiteX4" fmla="*/ 12180637 w 12180637"/>
              <a:gd name="connsiteY4" fmla="*/ 48974 h 4482757"/>
              <a:gd name="connsiteX5" fmla="*/ 12180637 w 12180637"/>
              <a:gd name="connsiteY5" fmla="*/ 4482757 h 4482757"/>
              <a:gd name="connsiteX6" fmla="*/ 0 w 12180637"/>
              <a:gd name="connsiteY6" fmla="*/ 4482757 h 4482757"/>
              <a:gd name="connsiteX7" fmla="*/ 0 w 12180637"/>
              <a:gd name="connsiteY7" fmla="*/ 109143 h 4482757"/>
              <a:gd name="connsiteX8" fmla="*/ 60108 w 12180637"/>
              <a:gd name="connsiteY8" fmla="*/ 111557 h 4482757"/>
              <a:gd name="connsiteX9" fmla="*/ 1944662 w 12180637"/>
              <a:gd name="connsiteY9" fmla="*/ 98025 h 4482757"/>
              <a:gd name="connsiteX10" fmla="*/ 3226727 w 12180637"/>
              <a:gd name="connsiteY10" fmla="*/ 120677 h 4482757"/>
              <a:gd name="connsiteX11" fmla="*/ 5089365 w 12180637"/>
              <a:gd name="connsiteY11" fmla="*/ 37386 h 4482757"/>
              <a:gd name="connsiteX12" fmla="*/ 9027375 w 12180637"/>
              <a:gd name="connsiteY12" fmla="*/ 67310 h 4482757"/>
              <a:gd name="connsiteX0" fmla="*/ 9027375 w 12180637"/>
              <a:gd name="connsiteY0" fmla="*/ 342299 h 4757746"/>
              <a:gd name="connsiteX1" fmla="*/ 10751325 w 12180637"/>
              <a:gd name="connsiteY1" fmla="*/ 352813 h 4757746"/>
              <a:gd name="connsiteX2" fmla="*/ 11353161 w 12180637"/>
              <a:gd name="connsiteY2" fmla="*/ 340665 h 4757746"/>
              <a:gd name="connsiteX3" fmla="*/ 12180637 w 12180637"/>
              <a:gd name="connsiteY3" fmla="*/ 323963 h 4757746"/>
              <a:gd name="connsiteX4" fmla="*/ 12180637 w 12180637"/>
              <a:gd name="connsiteY4" fmla="*/ 4757746 h 4757746"/>
              <a:gd name="connsiteX5" fmla="*/ 0 w 12180637"/>
              <a:gd name="connsiteY5" fmla="*/ 4757746 h 4757746"/>
              <a:gd name="connsiteX6" fmla="*/ 0 w 12180637"/>
              <a:gd name="connsiteY6" fmla="*/ 384132 h 4757746"/>
              <a:gd name="connsiteX7" fmla="*/ 60108 w 12180637"/>
              <a:gd name="connsiteY7" fmla="*/ 386546 h 4757746"/>
              <a:gd name="connsiteX8" fmla="*/ 1944662 w 12180637"/>
              <a:gd name="connsiteY8" fmla="*/ 373014 h 4757746"/>
              <a:gd name="connsiteX9" fmla="*/ 3226727 w 12180637"/>
              <a:gd name="connsiteY9" fmla="*/ 395666 h 4757746"/>
              <a:gd name="connsiteX10" fmla="*/ 5089365 w 12180637"/>
              <a:gd name="connsiteY10" fmla="*/ 312375 h 4757746"/>
              <a:gd name="connsiteX11" fmla="*/ 9027375 w 12180637"/>
              <a:gd name="connsiteY11" fmla="*/ 342299 h 4757746"/>
              <a:gd name="connsiteX0" fmla="*/ 9027375 w 12180637"/>
              <a:gd name="connsiteY0" fmla="*/ 337966 h 4753413"/>
              <a:gd name="connsiteX1" fmla="*/ 10751325 w 12180637"/>
              <a:gd name="connsiteY1" fmla="*/ 348480 h 4753413"/>
              <a:gd name="connsiteX2" fmla="*/ 12180637 w 12180637"/>
              <a:gd name="connsiteY2" fmla="*/ 319630 h 4753413"/>
              <a:gd name="connsiteX3" fmla="*/ 12180637 w 12180637"/>
              <a:gd name="connsiteY3" fmla="*/ 4753413 h 4753413"/>
              <a:gd name="connsiteX4" fmla="*/ 0 w 12180637"/>
              <a:gd name="connsiteY4" fmla="*/ 4753413 h 4753413"/>
              <a:gd name="connsiteX5" fmla="*/ 0 w 12180637"/>
              <a:gd name="connsiteY5" fmla="*/ 379799 h 4753413"/>
              <a:gd name="connsiteX6" fmla="*/ 60108 w 12180637"/>
              <a:gd name="connsiteY6" fmla="*/ 382213 h 4753413"/>
              <a:gd name="connsiteX7" fmla="*/ 1944662 w 12180637"/>
              <a:gd name="connsiteY7" fmla="*/ 368681 h 4753413"/>
              <a:gd name="connsiteX8" fmla="*/ 3226727 w 12180637"/>
              <a:gd name="connsiteY8" fmla="*/ 391333 h 4753413"/>
              <a:gd name="connsiteX9" fmla="*/ 5089365 w 12180637"/>
              <a:gd name="connsiteY9" fmla="*/ 308042 h 4753413"/>
              <a:gd name="connsiteX10" fmla="*/ 9027375 w 12180637"/>
              <a:gd name="connsiteY10" fmla="*/ 337966 h 4753413"/>
              <a:gd name="connsiteX0" fmla="*/ 9027375 w 12180637"/>
              <a:gd name="connsiteY0" fmla="*/ 37489 h 4452936"/>
              <a:gd name="connsiteX1" fmla="*/ 10751325 w 12180637"/>
              <a:gd name="connsiteY1" fmla="*/ 48003 h 4452936"/>
              <a:gd name="connsiteX2" fmla="*/ 12180637 w 12180637"/>
              <a:gd name="connsiteY2" fmla="*/ 19153 h 4452936"/>
              <a:gd name="connsiteX3" fmla="*/ 12180637 w 12180637"/>
              <a:gd name="connsiteY3" fmla="*/ 4452936 h 4452936"/>
              <a:gd name="connsiteX4" fmla="*/ 0 w 12180637"/>
              <a:gd name="connsiteY4" fmla="*/ 4452936 h 4452936"/>
              <a:gd name="connsiteX5" fmla="*/ 0 w 12180637"/>
              <a:gd name="connsiteY5" fmla="*/ 79322 h 4452936"/>
              <a:gd name="connsiteX6" fmla="*/ 60108 w 12180637"/>
              <a:gd name="connsiteY6" fmla="*/ 81736 h 4452936"/>
              <a:gd name="connsiteX7" fmla="*/ 1944662 w 12180637"/>
              <a:gd name="connsiteY7" fmla="*/ 68204 h 4452936"/>
              <a:gd name="connsiteX8" fmla="*/ 3226727 w 12180637"/>
              <a:gd name="connsiteY8" fmla="*/ 90856 h 4452936"/>
              <a:gd name="connsiteX9" fmla="*/ 5089365 w 12180637"/>
              <a:gd name="connsiteY9" fmla="*/ 7565 h 4452936"/>
              <a:gd name="connsiteX10" fmla="*/ 9027375 w 12180637"/>
              <a:gd name="connsiteY10" fmla="*/ 37489 h 4452936"/>
              <a:gd name="connsiteX0" fmla="*/ 9027375 w 12180637"/>
              <a:gd name="connsiteY0" fmla="*/ 35052 h 4450499"/>
              <a:gd name="connsiteX1" fmla="*/ 10540868 w 12180637"/>
              <a:gd name="connsiteY1" fmla="*/ 30432 h 4450499"/>
              <a:gd name="connsiteX2" fmla="*/ 12180637 w 12180637"/>
              <a:gd name="connsiteY2" fmla="*/ 16716 h 4450499"/>
              <a:gd name="connsiteX3" fmla="*/ 12180637 w 12180637"/>
              <a:gd name="connsiteY3" fmla="*/ 4450499 h 4450499"/>
              <a:gd name="connsiteX4" fmla="*/ 0 w 12180637"/>
              <a:gd name="connsiteY4" fmla="*/ 4450499 h 4450499"/>
              <a:gd name="connsiteX5" fmla="*/ 0 w 12180637"/>
              <a:gd name="connsiteY5" fmla="*/ 76885 h 4450499"/>
              <a:gd name="connsiteX6" fmla="*/ 60108 w 12180637"/>
              <a:gd name="connsiteY6" fmla="*/ 79299 h 4450499"/>
              <a:gd name="connsiteX7" fmla="*/ 1944662 w 12180637"/>
              <a:gd name="connsiteY7" fmla="*/ 65767 h 4450499"/>
              <a:gd name="connsiteX8" fmla="*/ 3226727 w 12180637"/>
              <a:gd name="connsiteY8" fmla="*/ 88419 h 4450499"/>
              <a:gd name="connsiteX9" fmla="*/ 5089365 w 12180637"/>
              <a:gd name="connsiteY9" fmla="*/ 5128 h 4450499"/>
              <a:gd name="connsiteX10" fmla="*/ 9027375 w 12180637"/>
              <a:gd name="connsiteY10" fmla="*/ 35052 h 445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0637" h="4450499">
                <a:moveTo>
                  <a:pt x="9027375" y="35052"/>
                </a:moveTo>
                <a:lnTo>
                  <a:pt x="10540868" y="30432"/>
                </a:lnTo>
                <a:cubicBezTo>
                  <a:pt x="11066412" y="27376"/>
                  <a:pt x="11405389" y="-13668"/>
                  <a:pt x="12180637" y="16716"/>
                </a:cubicBezTo>
                <a:lnTo>
                  <a:pt x="12180637" y="4450499"/>
                </a:lnTo>
                <a:lnTo>
                  <a:pt x="0" y="4450499"/>
                </a:lnTo>
                <a:lnTo>
                  <a:pt x="0" y="76885"/>
                </a:lnTo>
                <a:lnTo>
                  <a:pt x="60108" y="79299"/>
                </a:lnTo>
                <a:lnTo>
                  <a:pt x="1944662" y="65767"/>
                </a:lnTo>
                <a:cubicBezTo>
                  <a:pt x="2472432" y="67287"/>
                  <a:pt x="2975962" y="93481"/>
                  <a:pt x="3226727" y="88419"/>
                </a:cubicBezTo>
                <a:lnTo>
                  <a:pt x="5089365" y="5128"/>
                </a:lnTo>
                <a:cubicBezTo>
                  <a:pt x="6092425" y="-15118"/>
                  <a:pt x="8118791" y="30835"/>
                  <a:pt x="9027375" y="35052"/>
                </a:cubicBez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5" name="Content Placeholder 2">
            <a:extLst>
              <a:ext uri="{FF2B5EF4-FFF2-40B4-BE49-F238E27FC236}">
                <a16:creationId xmlns:a16="http://schemas.microsoft.com/office/drawing/2014/main" id="{0E7B0F04-860D-407A-915A-8DBB36430C11}"/>
              </a:ext>
            </a:extLst>
          </p:cNvPr>
          <p:cNvGraphicFramePr>
            <a:graphicFrameLocks noGrp="1"/>
          </p:cNvGraphicFramePr>
          <p:nvPr>
            <p:ph idx="1"/>
            <p:extLst>
              <p:ext uri="{D42A27DB-BD31-4B8C-83A1-F6EECF244321}">
                <p14:modId xmlns:p14="http://schemas.microsoft.com/office/powerpoint/2010/main" val="3277898505"/>
              </p:ext>
            </p:extLst>
          </p:nvPr>
        </p:nvGraphicFramePr>
        <p:xfrm>
          <a:off x="720725" y="3249612"/>
          <a:ext cx="10728325" cy="2879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935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A20E4EF1-6AA9-4634-A88F-493037806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D0558E7-61D4-43D8-ADB8-96DE97118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05A101-93C3-42D4-B7EE-8FB68EB1469C}"/>
              </a:ext>
            </a:extLst>
          </p:cNvPr>
          <p:cNvSpPr>
            <a:spLocks noGrp="1"/>
          </p:cNvSpPr>
          <p:nvPr>
            <p:ph type="title"/>
          </p:nvPr>
        </p:nvSpPr>
        <p:spPr>
          <a:xfrm>
            <a:off x="1349567" y="619199"/>
            <a:ext cx="9492866" cy="492443"/>
          </a:xfrm>
        </p:spPr>
        <p:txBody>
          <a:bodyPr vert="horz" wrap="square" lIns="0" tIns="0" rIns="0" bIns="0" rtlCol="0" anchor="t" anchorCtr="0">
            <a:normAutofit fontScale="90000"/>
          </a:bodyPr>
          <a:lstStyle/>
          <a:p>
            <a:pPr algn="ctr"/>
            <a:r>
              <a:rPr lang="en-US" dirty="0"/>
              <a:t>For additional resources, visit us at:</a:t>
            </a:r>
            <a:br>
              <a:rPr lang="en-US" dirty="0"/>
            </a:br>
            <a:r>
              <a:rPr lang="en-US" dirty="0">
                <a:ea typeface="+mj-lt"/>
                <a:cs typeface="+mj-lt"/>
              </a:rPr>
              <a:t>https://www.lausd.org/human-relations</a:t>
            </a:r>
            <a:endParaRPr lang="en-US" dirty="0"/>
          </a:p>
        </p:txBody>
      </p:sp>
      <p:grpSp>
        <p:nvGrpSpPr>
          <p:cNvPr id="57" name="Group 56">
            <a:extLst>
              <a:ext uri="{FF2B5EF4-FFF2-40B4-BE49-F238E27FC236}">
                <a16:creationId xmlns:a16="http://schemas.microsoft.com/office/drawing/2014/main" id="{C8F3AECA-1E28-4DB0-901D-747B82759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58" name="Freeform 78">
              <a:extLst>
                <a:ext uri="{FF2B5EF4-FFF2-40B4-BE49-F238E27FC236}">
                  <a16:creationId xmlns:a16="http://schemas.microsoft.com/office/drawing/2014/main" id="{F137E6B0-A1AA-47FF-AAB8-9E5D6B701C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9" name="Freeform 79">
              <a:extLst>
                <a:ext uri="{FF2B5EF4-FFF2-40B4-BE49-F238E27FC236}">
                  <a16:creationId xmlns:a16="http://schemas.microsoft.com/office/drawing/2014/main" id="{F72FB821-5AF0-4EA1-B84B-D5E12D833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60" name="Freeform 85">
              <a:extLst>
                <a:ext uri="{FF2B5EF4-FFF2-40B4-BE49-F238E27FC236}">
                  <a16:creationId xmlns:a16="http://schemas.microsoft.com/office/drawing/2014/main" id="{DFE0F740-8A45-42B9-BEF6-A75329504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62" name="Group 61">
            <a:extLst>
              <a:ext uri="{FF2B5EF4-FFF2-40B4-BE49-F238E27FC236}">
                <a16:creationId xmlns:a16="http://schemas.microsoft.com/office/drawing/2014/main" id="{3214C51D-3B74-4CCB-82B8-A184460FCA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10" y="268794"/>
            <a:ext cx="632305" cy="1606552"/>
            <a:chOff x="10224385" y="954724"/>
            <a:chExt cx="1324087" cy="3364228"/>
          </a:xfrm>
        </p:grpSpPr>
        <p:sp>
          <p:nvSpPr>
            <p:cNvPr id="63" name="Freeform 80">
              <a:extLst>
                <a:ext uri="{FF2B5EF4-FFF2-40B4-BE49-F238E27FC236}">
                  <a16:creationId xmlns:a16="http://schemas.microsoft.com/office/drawing/2014/main" id="{66CD91DA-BDB8-476E-8111-2918188D6D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64" name="Freeform 84">
              <a:extLst>
                <a:ext uri="{FF2B5EF4-FFF2-40B4-BE49-F238E27FC236}">
                  <a16:creationId xmlns:a16="http://schemas.microsoft.com/office/drawing/2014/main" id="{576CF7BA-63E8-47BF-AB8E-E9134BE8E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65" name="Freeform 87">
              <a:extLst>
                <a:ext uri="{FF2B5EF4-FFF2-40B4-BE49-F238E27FC236}">
                  <a16:creationId xmlns:a16="http://schemas.microsoft.com/office/drawing/2014/main" id="{C0C95E2B-D068-4E18-85DE-266A42E6C6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3" name="Picture 2" descr="A screenshot of a web page&#10;&#10;AI-generated content may be incorrect.">
            <a:extLst>
              <a:ext uri="{FF2B5EF4-FFF2-40B4-BE49-F238E27FC236}">
                <a16:creationId xmlns:a16="http://schemas.microsoft.com/office/drawing/2014/main" id="{E8E823D7-4BBF-5F3A-44BF-2262DD2AA069}"/>
              </a:ext>
            </a:extLst>
          </p:cNvPr>
          <p:cNvPicPr>
            <a:picLocks noChangeAspect="1"/>
          </p:cNvPicPr>
          <p:nvPr/>
        </p:nvPicPr>
        <p:blipFill>
          <a:blip r:embed="rId2"/>
          <a:stretch>
            <a:fillRect/>
          </a:stretch>
        </p:blipFill>
        <p:spPr>
          <a:xfrm>
            <a:off x="2241051" y="2636839"/>
            <a:ext cx="7686222" cy="3132136"/>
          </a:xfrm>
          <a:custGeom>
            <a:avLst/>
            <a:gdLst/>
            <a:ahLst/>
            <a:cxnLst/>
            <a:rect l="l" t="t" r="r" b="b"/>
            <a:pathLst>
              <a:path w="10728325" h="3132136">
                <a:moveTo>
                  <a:pt x="0" y="0"/>
                </a:moveTo>
                <a:lnTo>
                  <a:pt x="10728325" y="0"/>
                </a:lnTo>
                <a:lnTo>
                  <a:pt x="10728325" y="3132136"/>
                </a:lnTo>
                <a:lnTo>
                  <a:pt x="0" y="3132136"/>
                </a:lnTo>
                <a:close/>
              </a:path>
            </a:pathLst>
          </a:custGeom>
        </p:spPr>
      </p:pic>
      <p:sp useBgFill="1">
        <p:nvSpPr>
          <p:cNvPr id="67" name="Freeform: Shape 66">
            <a:extLst>
              <a:ext uri="{FF2B5EF4-FFF2-40B4-BE49-F238E27FC236}">
                <a16:creationId xmlns:a16="http://schemas.microsoft.com/office/drawing/2014/main" id="{61DBDC3E-EFBF-429B-957B-6C76FFB44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5693480" y="359481"/>
            <a:ext cx="805041" cy="12192001"/>
          </a:xfrm>
          <a:custGeom>
            <a:avLst/>
            <a:gdLst>
              <a:gd name="connsiteX0" fmla="*/ 0 w 805041"/>
              <a:gd name="connsiteY0" fmla="*/ 12192001 h 12192001"/>
              <a:gd name="connsiteX1" fmla="*/ 2268 w 805041"/>
              <a:gd name="connsiteY1" fmla="*/ 11635931 h 12192001"/>
              <a:gd name="connsiteX2" fmla="*/ 39265 w 805041"/>
              <a:gd name="connsiteY2" fmla="*/ 9246579 h 12192001"/>
              <a:gd name="connsiteX3" fmla="*/ 79643 w 805041"/>
              <a:gd name="connsiteY3" fmla="*/ 7976300 h 12192001"/>
              <a:gd name="connsiteX4" fmla="*/ 39265 w 805041"/>
              <a:gd name="connsiteY4" fmla="*/ 7150621 h 12192001"/>
              <a:gd name="connsiteX5" fmla="*/ 39265 w 805041"/>
              <a:gd name="connsiteY5" fmla="*/ 6515481 h 12192001"/>
              <a:gd name="connsiteX6" fmla="*/ 39265 w 805041"/>
              <a:gd name="connsiteY6" fmla="*/ 4864121 h 12192001"/>
              <a:gd name="connsiteX7" fmla="*/ 79645 w 805041"/>
              <a:gd name="connsiteY7" fmla="*/ 2958705 h 12192001"/>
              <a:gd name="connsiteX8" fmla="*/ 54260 w 805041"/>
              <a:gd name="connsiteY8" fmla="*/ 203487 h 12192001"/>
              <a:gd name="connsiteX9" fmla="*/ 52385 w 805041"/>
              <a:gd name="connsiteY9" fmla="*/ 0 h 12192001"/>
              <a:gd name="connsiteX10" fmla="*/ 805041 w 805041"/>
              <a:gd name="connsiteY10" fmla="*/ 0 h 12192001"/>
              <a:gd name="connsiteX11" fmla="*/ 805040 w 805041"/>
              <a:gd name="connsiteY11" fmla="*/ 12192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5041" h="12192001">
                <a:moveTo>
                  <a:pt x="0" y="12192001"/>
                </a:moveTo>
                <a:lnTo>
                  <a:pt x="2268" y="11635931"/>
                </a:lnTo>
                <a:cubicBezTo>
                  <a:pt x="6616" y="10932425"/>
                  <a:pt x="16553" y="10139742"/>
                  <a:pt x="39265" y="9246579"/>
                </a:cubicBezTo>
                <a:cubicBezTo>
                  <a:pt x="79643" y="7976300"/>
                  <a:pt x="79643" y="7976300"/>
                  <a:pt x="79643" y="7976300"/>
                </a:cubicBezTo>
                <a:cubicBezTo>
                  <a:pt x="79643" y="7722245"/>
                  <a:pt x="39265" y="7468190"/>
                  <a:pt x="39265" y="7150621"/>
                </a:cubicBezTo>
                <a:cubicBezTo>
                  <a:pt x="39265" y="6833051"/>
                  <a:pt x="39265" y="6578996"/>
                  <a:pt x="39265" y="6515481"/>
                </a:cubicBezTo>
                <a:cubicBezTo>
                  <a:pt x="39265" y="4864121"/>
                  <a:pt x="39265" y="4864121"/>
                  <a:pt x="39265" y="4864121"/>
                </a:cubicBezTo>
                <a:cubicBezTo>
                  <a:pt x="79645" y="2958705"/>
                  <a:pt x="79645" y="2958705"/>
                  <a:pt x="79645" y="2958705"/>
                </a:cubicBezTo>
                <a:cubicBezTo>
                  <a:pt x="68288" y="1726140"/>
                  <a:pt x="60126" y="840233"/>
                  <a:pt x="54260" y="203487"/>
                </a:cubicBezTo>
                <a:lnTo>
                  <a:pt x="52385" y="0"/>
                </a:lnTo>
                <a:lnTo>
                  <a:pt x="805041" y="0"/>
                </a:lnTo>
                <a:lnTo>
                  <a:pt x="805040" y="12192001"/>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3415760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343CFF-04C7-4A87-8C55-C6F0A6E47BF7}"/>
              </a:ext>
            </a:extLst>
          </p:cNvPr>
          <p:cNvSpPr>
            <a:spLocks noGrp="1"/>
          </p:cNvSpPr>
          <p:nvPr>
            <p:ph idx="1"/>
          </p:nvPr>
        </p:nvSpPr>
        <p:spPr>
          <a:xfrm>
            <a:off x="720000" y="2541600"/>
            <a:ext cx="4991962" cy="3216273"/>
          </a:xfrm>
        </p:spPr>
        <p:txBody>
          <a:bodyPr vert="horz" lIns="0" tIns="0" rIns="0" bIns="0" rtlCol="0" anchor="t">
            <a:normAutofit/>
          </a:bodyPr>
          <a:lstStyle/>
          <a:p>
            <a:pPr marL="0" indent="0">
              <a:buNone/>
            </a:pPr>
            <a:r>
              <a:rPr lang="en-US" sz="4400" dirty="0">
                <a:latin typeface="Calibri"/>
                <a:cs typeface="Calibri"/>
              </a:rPr>
              <a:t>Teacher Feedback</a:t>
            </a:r>
            <a:endParaRPr lang="en-US" sz="4400" dirty="0"/>
          </a:p>
        </p:txBody>
      </p:sp>
      <p:sp useBgFill="1">
        <p:nvSpPr>
          <p:cNvPr id="1048" name="Freeform: Shape 1047">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2" name="Picture 1" descr="A qr code on a blue background&#10;&#10;AI-generated content may be incorrect.">
            <a:extLst>
              <a:ext uri="{FF2B5EF4-FFF2-40B4-BE49-F238E27FC236}">
                <a16:creationId xmlns:a16="http://schemas.microsoft.com/office/drawing/2014/main" id="{9988179A-13E9-4BDB-6F38-FC93CFEF51B3}"/>
              </a:ext>
            </a:extLst>
          </p:cNvPr>
          <p:cNvPicPr>
            <a:picLocks noChangeAspect="1"/>
          </p:cNvPicPr>
          <p:nvPr/>
        </p:nvPicPr>
        <p:blipFill>
          <a:blip r:embed="rId3"/>
          <a:stretch>
            <a:fillRect/>
          </a:stretch>
        </p:blipFill>
        <p:spPr>
          <a:xfrm>
            <a:off x="7176162" y="1282669"/>
            <a:ext cx="4284000" cy="4284000"/>
          </a:xfrm>
          <a:custGeom>
            <a:avLst/>
            <a:gdLst/>
            <a:ahLst/>
            <a:cxnLst/>
            <a:rect l="l" t="t" r="r" b="b"/>
            <a:pathLst>
              <a:path w="4284000" h="5409338">
                <a:moveTo>
                  <a:pt x="0" y="0"/>
                </a:moveTo>
                <a:lnTo>
                  <a:pt x="4284000" y="0"/>
                </a:lnTo>
                <a:lnTo>
                  <a:pt x="4284000" y="5409338"/>
                </a:lnTo>
                <a:lnTo>
                  <a:pt x="0" y="5409338"/>
                </a:lnTo>
                <a:close/>
              </a:path>
            </a:pathLst>
          </a:custGeom>
        </p:spPr>
      </p:pic>
    </p:spTree>
    <p:extLst>
      <p:ext uri="{BB962C8B-B14F-4D97-AF65-F5344CB8AC3E}">
        <p14:creationId xmlns:p14="http://schemas.microsoft.com/office/powerpoint/2010/main" val="831833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5163EE-A195-4FE2-B927-55D0FD286D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26014B-3EE4-4A2B-BDB9-FBEA6F80C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4434A-C29A-4C6D-BCA9-1FB93CE0C63E}"/>
              </a:ext>
            </a:extLst>
          </p:cNvPr>
          <p:cNvSpPr>
            <a:spLocks noGrp="1"/>
          </p:cNvSpPr>
          <p:nvPr>
            <p:ph type="title"/>
          </p:nvPr>
        </p:nvSpPr>
        <p:spPr>
          <a:xfrm>
            <a:off x="720000" y="1489439"/>
            <a:ext cx="5003800" cy="3481704"/>
          </a:xfrm>
        </p:spPr>
        <p:txBody>
          <a:bodyPr anchor="ctr">
            <a:normAutofit/>
          </a:bodyPr>
          <a:lstStyle/>
          <a:p>
            <a:pPr algn="ctr"/>
            <a:r>
              <a:rPr lang="en-US" sz="8000" dirty="0"/>
              <a:t>Welcome</a:t>
            </a:r>
            <a:br>
              <a:rPr lang="en-US" sz="5600" dirty="0"/>
            </a:br>
            <a:br>
              <a:rPr lang="en-US" sz="5600" dirty="0"/>
            </a:br>
            <a:r>
              <a:rPr lang="en-US" sz="3600" dirty="0"/>
              <a:t>Do you prefer </a:t>
            </a:r>
            <a:br>
              <a:rPr lang="en-US" sz="3600" dirty="0"/>
            </a:br>
            <a:r>
              <a:rPr lang="en-US" sz="3600" dirty="0"/>
              <a:t>Winter or Summer? </a:t>
            </a:r>
          </a:p>
        </p:txBody>
      </p:sp>
      <p:grpSp>
        <p:nvGrpSpPr>
          <p:cNvPr id="13" name="Group 12">
            <a:extLst>
              <a:ext uri="{FF2B5EF4-FFF2-40B4-BE49-F238E27FC236}">
                <a16:creationId xmlns:a16="http://schemas.microsoft.com/office/drawing/2014/main" id="{1D21BEF2-67E7-4911-BD5A-82F7D891AD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11553" y="606269"/>
            <a:ext cx="2088038" cy="719230"/>
            <a:chOff x="4532666" y="505937"/>
            <a:chExt cx="2981730" cy="1027064"/>
          </a:xfrm>
        </p:grpSpPr>
        <p:sp>
          <p:nvSpPr>
            <p:cNvPr id="14" name="Freeform 78">
              <a:extLst>
                <a:ext uri="{FF2B5EF4-FFF2-40B4-BE49-F238E27FC236}">
                  <a16:creationId xmlns:a16="http://schemas.microsoft.com/office/drawing/2014/main" id="{DB71B667-A388-491C-8B28-77CC5546E8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5" name="Freeform 79">
              <a:extLst>
                <a:ext uri="{FF2B5EF4-FFF2-40B4-BE49-F238E27FC236}">
                  <a16:creationId xmlns:a16="http://schemas.microsoft.com/office/drawing/2014/main" id="{A4C247D3-09C9-40AC-A235-65D0E8757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85">
              <a:extLst>
                <a:ext uri="{FF2B5EF4-FFF2-40B4-BE49-F238E27FC236}">
                  <a16:creationId xmlns:a16="http://schemas.microsoft.com/office/drawing/2014/main" id="{1E271542-73D8-45EF-B446-3D6D1EF8F7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8" name="Group 17">
            <a:extLst>
              <a:ext uri="{FF2B5EF4-FFF2-40B4-BE49-F238E27FC236}">
                <a16:creationId xmlns:a16="http://schemas.microsoft.com/office/drawing/2014/main" id="{9372D784-2C49-426C-8CDD-9DEACF8516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63312" y="5549194"/>
            <a:ext cx="2117174" cy="588806"/>
            <a:chOff x="4549904" y="5078157"/>
            <a:chExt cx="3023338" cy="840818"/>
          </a:xfrm>
        </p:grpSpPr>
        <p:sp>
          <p:nvSpPr>
            <p:cNvPr id="19" name="Freeform 80">
              <a:extLst>
                <a:ext uri="{FF2B5EF4-FFF2-40B4-BE49-F238E27FC236}">
                  <a16:creationId xmlns:a16="http://schemas.microsoft.com/office/drawing/2014/main" id="{580EF066-2455-43F9-BCBB-72BC07C79B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0" name="Freeform 84">
              <a:extLst>
                <a:ext uri="{FF2B5EF4-FFF2-40B4-BE49-F238E27FC236}">
                  <a16:creationId xmlns:a16="http://schemas.microsoft.com/office/drawing/2014/main" id="{1BD934EC-DDB8-49EE-9CF0-A69A65D8CC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7">
              <a:extLst>
                <a:ext uri="{FF2B5EF4-FFF2-40B4-BE49-F238E27FC236}">
                  <a16:creationId xmlns:a16="http://schemas.microsoft.com/office/drawing/2014/main" id="{F9DBCFB1-612D-42CA-B73A-49A0340C9E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useBgFill="1">
        <p:nvSpPr>
          <p:cNvPr id="23" name="Freeform: Shape 22">
            <a:extLst>
              <a:ext uri="{FF2B5EF4-FFF2-40B4-BE49-F238E27FC236}">
                <a16:creationId xmlns:a16="http://schemas.microsoft.com/office/drawing/2014/main" id="{DA580597-9796-49CC-B44C-8A1BDF53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0238" y="0"/>
            <a:ext cx="5751762" cy="6858000"/>
          </a:xfrm>
          <a:custGeom>
            <a:avLst/>
            <a:gdLst>
              <a:gd name="connsiteX0" fmla="*/ 27230 w 5751762"/>
              <a:gd name="connsiteY0" fmla="*/ 0 h 6858000"/>
              <a:gd name="connsiteX1" fmla="*/ 5751762 w 5751762"/>
              <a:gd name="connsiteY1" fmla="*/ 0 h 6858000"/>
              <a:gd name="connsiteX2" fmla="*/ 5751762 w 5751762"/>
              <a:gd name="connsiteY2" fmla="*/ 6858000 h 6858000"/>
              <a:gd name="connsiteX3" fmla="*/ 41303 w 5751762"/>
              <a:gd name="connsiteY3" fmla="*/ 6858000 h 6858000"/>
              <a:gd name="connsiteX4" fmla="*/ 41303 w 5751762"/>
              <a:gd name="connsiteY4" fmla="*/ 6822879 h 6858000"/>
              <a:gd name="connsiteX5" fmla="*/ 41303 w 5751762"/>
              <a:gd name="connsiteY5" fmla="*/ 6667752 h 6858000"/>
              <a:gd name="connsiteX6" fmla="*/ 0 w 5751762"/>
              <a:gd name="connsiteY6" fmla="*/ 3813425 h 6858000"/>
              <a:gd name="connsiteX7" fmla="*/ 41303 w 5751762"/>
              <a:gd name="connsiteY7" fmla="*/ 2572413 h 6858000"/>
              <a:gd name="connsiteX8" fmla="*/ 41303 w 5751762"/>
              <a:gd name="connsiteY8" fmla="*/ 1496869 h 6858000"/>
              <a:gd name="connsiteX9" fmla="*/ 41303 w 5751762"/>
              <a:gd name="connsiteY9" fmla="*/ 1083199 h 6858000"/>
              <a:gd name="connsiteX10" fmla="*/ 0 w 5751762"/>
              <a:gd name="connsiteY10" fmla="*/ 545427 h 6858000"/>
              <a:gd name="connsiteX11" fmla="*/ 22154 w 5751762"/>
              <a:gd name="connsiteY11" fmla="*/ 101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1762" h="6858000">
                <a:moveTo>
                  <a:pt x="27230" y="0"/>
                </a:moveTo>
                <a:lnTo>
                  <a:pt x="5751762" y="0"/>
                </a:lnTo>
                <a:lnTo>
                  <a:pt x="5751762" y="6858000"/>
                </a:lnTo>
                <a:lnTo>
                  <a:pt x="41303" y="6858000"/>
                </a:lnTo>
                <a:lnTo>
                  <a:pt x="41303" y="6822879"/>
                </a:lnTo>
                <a:cubicBezTo>
                  <a:pt x="41303" y="6760828"/>
                  <a:pt x="41303" y="6709119"/>
                  <a:pt x="41303" y="6667752"/>
                </a:cubicBezTo>
                <a:cubicBezTo>
                  <a:pt x="41303" y="6667752"/>
                  <a:pt x="41303" y="6667752"/>
                  <a:pt x="0" y="3813425"/>
                </a:cubicBezTo>
                <a:cubicBezTo>
                  <a:pt x="0" y="3813425"/>
                  <a:pt x="0" y="3813425"/>
                  <a:pt x="41303" y="2572413"/>
                </a:cubicBezTo>
                <a:cubicBezTo>
                  <a:pt x="41303" y="2572413"/>
                  <a:pt x="41303" y="2572413"/>
                  <a:pt x="41303" y="1496869"/>
                </a:cubicBezTo>
                <a:cubicBezTo>
                  <a:pt x="41303" y="1455502"/>
                  <a:pt x="41303" y="1290034"/>
                  <a:pt x="41303" y="1083199"/>
                </a:cubicBezTo>
                <a:cubicBezTo>
                  <a:pt x="41303" y="876364"/>
                  <a:pt x="0" y="710895"/>
                  <a:pt x="0" y="545427"/>
                </a:cubicBezTo>
                <a:cubicBezTo>
                  <a:pt x="0" y="545427"/>
                  <a:pt x="0" y="545427"/>
                  <a:pt x="22154" y="101661"/>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5" name="Content Placeholder 2">
            <a:extLst>
              <a:ext uri="{FF2B5EF4-FFF2-40B4-BE49-F238E27FC236}">
                <a16:creationId xmlns:a16="http://schemas.microsoft.com/office/drawing/2014/main" id="{F7C5AC2F-8F00-4E78-92E5-BA255BCDB6C4}"/>
              </a:ext>
            </a:extLst>
          </p:cNvPr>
          <p:cNvGraphicFramePr>
            <a:graphicFrameLocks noGrp="1"/>
          </p:cNvGraphicFramePr>
          <p:nvPr>
            <p:ph idx="1"/>
            <p:extLst>
              <p:ext uri="{D42A27DB-BD31-4B8C-83A1-F6EECF244321}">
                <p14:modId xmlns:p14="http://schemas.microsoft.com/office/powerpoint/2010/main" val="982865473"/>
              </p:ext>
            </p:extLst>
          </p:nvPr>
        </p:nvGraphicFramePr>
        <p:xfrm>
          <a:off x="7150094" y="724332"/>
          <a:ext cx="4293944" cy="5409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7344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35D0795-6879-42BF-BD45-70435B8F6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4999EDF-F8AE-4692-ADCE-71A65C88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192941-5EA9-4D13-9199-B0B1AFB75191}"/>
              </a:ext>
            </a:extLst>
          </p:cNvPr>
          <p:cNvSpPr>
            <a:spLocks noGrp="1"/>
          </p:cNvSpPr>
          <p:nvPr>
            <p:ph type="title"/>
          </p:nvPr>
        </p:nvSpPr>
        <p:spPr>
          <a:xfrm>
            <a:off x="6456363" y="1489439"/>
            <a:ext cx="5003800" cy="3481704"/>
          </a:xfrm>
        </p:spPr>
        <p:txBody>
          <a:bodyPr anchor="ctr">
            <a:normAutofit/>
          </a:bodyPr>
          <a:lstStyle/>
          <a:p>
            <a:pPr algn="ctr"/>
            <a:r>
              <a:rPr lang="en-US" sz="5600"/>
              <a:t>Objectives</a:t>
            </a:r>
          </a:p>
        </p:txBody>
      </p:sp>
      <p:sp useBgFill="1">
        <p:nvSpPr>
          <p:cNvPr id="22" name="Freeform: Shape 21">
            <a:extLst>
              <a:ext uri="{FF2B5EF4-FFF2-40B4-BE49-F238E27FC236}">
                <a16:creationId xmlns:a16="http://schemas.microsoft.com/office/drawing/2014/main" id="{3588F65D-497C-4870-B338-86F2D0893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751762" cy="6858000"/>
          </a:xfrm>
          <a:custGeom>
            <a:avLst/>
            <a:gdLst>
              <a:gd name="connsiteX0" fmla="*/ 27230 w 5751762"/>
              <a:gd name="connsiteY0" fmla="*/ 0 h 6858000"/>
              <a:gd name="connsiteX1" fmla="*/ 5751762 w 5751762"/>
              <a:gd name="connsiteY1" fmla="*/ 0 h 6858000"/>
              <a:gd name="connsiteX2" fmla="*/ 5751762 w 5751762"/>
              <a:gd name="connsiteY2" fmla="*/ 6858000 h 6858000"/>
              <a:gd name="connsiteX3" fmla="*/ 41303 w 5751762"/>
              <a:gd name="connsiteY3" fmla="*/ 6858000 h 6858000"/>
              <a:gd name="connsiteX4" fmla="*/ 41303 w 5751762"/>
              <a:gd name="connsiteY4" fmla="*/ 6822879 h 6858000"/>
              <a:gd name="connsiteX5" fmla="*/ 41303 w 5751762"/>
              <a:gd name="connsiteY5" fmla="*/ 6667752 h 6858000"/>
              <a:gd name="connsiteX6" fmla="*/ 0 w 5751762"/>
              <a:gd name="connsiteY6" fmla="*/ 3813425 h 6858000"/>
              <a:gd name="connsiteX7" fmla="*/ 41303 w 5751762"/>
              <a:gd name="connsiteY7" fmla="*/ 2572413 h 6858000"/>
              <a:gd name="connsiteX8" fmla="*/ 41303 w 5751762"/>
              <a:gd name="connsiteY8" fmla="*/ 1496869 h 6858000"/>
              <a:gd name="connsiteX9" fmla="*/ 41303 w 5751762"/>
              <a:gd name="connsiteY9" fmla="*/ 1083199 h 6858000"/>
              <a:gd name="connsiteX10" fmla="*/ 0 w 5751762"/>
              <a:gd name="connsiteY10" fmla="*/ 545427 h 6858000"/>
              <a:gd name="connsiteX11" fmla="*/ 22154 w 5751762"/>
              <a:gd name="connsiteY11" fmla="*/ 101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1762" h="6858000">
                <a:moveTo>
                  <a:pt x="27230" y="0"/>
                </a:moveTo>
                <a:lnTo>
                  <a:pt x="5751762" y="0"/>
                </a:lnTo>
                <a:lnTo>
                  <a:pt x="5751762" y="6858000"/>
                </a:lnTo>
                <a:lnTo>
                  <a:pt x="41303" y="6858000"/>
                </a:lnTo>
                <a:lnTo>
                  <a:pt x="41303" y="6822879"/>
                </a:lnTo>
                <a:cubicBezTo>
                  <a:pt x="41303" y="6760828"/>
                  <a:pt x="41303" y="6709119"/>
                  <a:pt x="41303" y="6667752"/>
                </a:cubicBezTo>
                <a:cubicBezTo>
                  <a:pt x="41303" y="6667752"/>
                  <a:pt x="41303" y="6667752"/>
                  <a:pt x="0" y="3813425"/>
                </a:cubicBezTo>
                <a:cubicBezTo>
                  <a:pt x="0" y="3813425"/>
                  <a:pt x="0" y="3813425"/>
                  <a:pt x="41303" y="2572413"/>
                </a:cubicBezTo>
                <a:cubicBezTo>
                  <a:pt x="41303" y="2572413"/>
                  <a:pt x="41303" y="2572413"/>
                  <a:pt x="41303" y="1496869"/>
                </a:cubicBezTo>
                <a:cubicBezTo>
                  <a:pt x="41303" y="1455502"/>
                  <a:pt x="41303" y="1290034"/>
                  <a:pt x="41303" y="1083199"/>
                </a:cubicBezTo>
                <a:cubicBezTo>
                  <a:pt x="41303" y="876364"/>
                  <a:pt x="0" y="710895"/>
                  <a:pt x="0" y="545427"/>
                </a:cubicBezTo>
                <a:cubicBezTo>
                  <a:pt x="0" y="545427"/>
                  <a:pt x="0" y="545427"/>
                  <a:pt x="22154" y="101661"/>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pSp>
        <p:nvGrpSpPr>
          <p:cNvPr id="24" name="Group 23">
            <a:extLst>
              <a:ext uri="{FF2B5EF4-FFF2-40B4-BE49-F238E27FC236}">
                <a16:creationId xmlns:a16="http://schemas.microsoft.com/office/drawing/2014/main" id="{1D21BEF2-67E7-4911-BD5A-82F7D891AD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47916" y="606269"/>
            <a:ext cx="2088038" cy="719230"/>
            <a:chOff x="4532666" y="505937"/>
            <a:chExt cx="2981730" cy="1027064"/>
          </a:xfrm>
        </p:grpSpPr>
        <p:sp>
          <p:nvSpPr>
            <p:cNvPr id="25" name="Freeform 78">
              <a:extLst>
                <a:ext uri="{FF2B5EF4-FFF2-40B4-BE49-F238E27FC236}">
                  <a16:creationId xmlns:a16="http://schemas.microsoft.com/office/drawing/2014/main" id="{DB71B667-A388-491C-8B28-77CC5546E8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6" name="Freeform 79">
              <a:extLst>
                <a:ext uri="{FF2B5EF4-FFF2-40B4-BE49-F238E27FC236}">
                  <a16:creationId xmlns:a16="http://schemas.microsoft.com/office/drawing/2014/main" id="{A4C247D3-09C9-40AC-A235-65D0E8757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7" name="Freeform 85">
              <a:extLst>
                <a:ext uri="{FF2B5EF4-FFF2-40B4-BE49-F238E27FC236}">
                  <a16:creationId xmlns:a16="http://schemas.microsoft.com/office/drawing/2014/main" id="{1E271542-73D8-45EF-B446-3D6D1EF8F7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9" name="Group 28">
            <a:extLst>
              <a:ext uri="{FF2B5EF4-FFF2-40B4-BE49-F238E27FC236}">
                <a16:creationId xmlns:a16="http://schemas.microsoft.com/office/drawing/2014/main" id="{9372D784-2C49-426C-8CDD-9DEACF8516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99675" y="5549194"/>
            <a:ext cx="2117174" cy="588806"/>
            <a:chOff x="4549904" y="5078157"/>
            <a:chExt cx="3023338" cy="840818"/>
          </a:xfrm>
        </p:grpSpPr>
        <p:sp>
          <p:nvSpPr>
            <p:cNvPr id="30" name="Freeform 80">
              <a:extLst>
                <a:ext uri="{FF2B5EF4-FFF2-40B4-BE49-F238E27FC236}">
                  <a16:creationId xmlns:a16="http://schemas.microsoft.com/office/drawing/2014/main" id="{580EF066-2455-43F9-BCBB-72BC07C79B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1" name="Freeform 84">
              <a:extLst>
                <a:ext uri="{FF2B5EF4-FFF2-40B4-BE49-F238E27FC236}">
                  <a16:creationId xmlns:a16="http://schemas.microsoft.com/office/drawing/2014/main" id="{1BD934EC-DDB8-49EE-9CF0-A69A65D8CC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2" name="Freeform 87">
              <a:extLst>
                <a:ext uri="{FF2B5EF4-FFF2-40B4-BE49-F238E27FC236}">
                  <a16:creationId xmlns:a16="http://schemas.microsoft.com/office/drawing/2014/main" id="{F9DBCFB1-612D-42CA-B73A-49A0340C9E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aphicFrame>
        <p:nvGraphicFramePr>
          <p:cNvPr id="5" name="Content Placeholder 2">
            <a:extLst>
              <a:ext uri="{FF2B5EF4-FFF2-40B4-BE49-F238E27FC236}">
                <a16:creationId xmlns:a16="http://schemas.microsoft.com/office/drawing/2014/main" id="{FDE28920-ADAA-42F9-8560-6E3798D6BDF3}"/>
              </a:ext>
            </a:extLst>
          </p:cNvPr>
          <p:cNvGraphicFramePr>
            <a:graphicFrameLocks noGrp="1"/>
          </p:cNvGraphicFramePr>
          <p:nvPr>
            <p:ph idx="1"/>
            <p:extLst>
              <p:ext uri="{D42A27DB-BD31-4B8C-83A1-F6EECF244321}">
                <p14:modId xmlns:p14="http://schemas.microsoft.com/office/powerpoint/2010/main" val="2524778987"/>
              </p:ext>
            </p:extLst>
          </p:nvPr>
        </p:nvGraphicFramePr>
        <p:xfrm>
          <a:off x="208032" y="728663"/>
          <a:ext cx="5342549" cy="5412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2535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20E4EF1-6AA9-4634-A88F-493037806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0558E7-61D4-43D8-ADB8-96DE97118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DEF58C-1152-40B8-97F7-538A60C3E4B2}"/>
              </a:ext>
            </a:extLst>
          </p:cNvPr>
          <p:cNvSpPr>
            <a:spLocks noGrp="1"/>
          </p:cNvSpPr>
          <p:nvPr>
            <p:ph type="title"/>
          </p:nvPr>
        </p:nvSpPr>
        <p:spPr>
          <a:xfrm>
            <a:off x="1349567" y="619199"/>
            <a:ext cx="9492866" cy="492443"/>
          </a:xfrm>
        </p:spPr>
        <p:txBody>
          <a:bodyPr vert="horz" wrap="square" lIns="0" tIns="0" rIns="0" bIns="0" rtlCol="0" anchor="t" anchorCtr="0">
            <a:noAutofit/>
          </a:bodyPr>
          <a:lstStyle/>
          <a:p>
            <a:pPr algn="ctr"/>
            <a:r>
              <a:rPr lang="en-US" sz="4400" spc="-100" dirty="0"/>
              <a:t>Introduction to Marsha P. Johnson. </a:t>
            </a:r>
          </a:p>
        </p:txBody>
      </p:sp>
      <p:grpSp>
        <p:nvGrpSpPr>
          <p:cNvPr id="15" name="Group 14">
            <a:extLst>
              <a:ext uri="{FF2B5EF4-FFF2-40B4-BE49-F238E27FC236}">
                <a16:creationId xmlns:a16="http://schemas.microsoft.com/office/drawing/2014/main" id="{C8F3AECA-1E28-4DB0-901D-747B82759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16" name="Freeform 78">
              <a:extLst>
                <a:ext uri="{FF2B5EF4-FFF2-40B4-BE49-F238E27FC236}">
                  <a16:creationId xmlns:a16="http://schemas.microsoft.com/office/drawing/2014/main" id="{F137E6B0-A1AA-47FF-AAB8-9E5D6B701C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F72FB821-5AF0-4EA1-B84B-D5E12D833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DFE0F740-8A45-42B9-BEF6-A75329504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214C51D-3B74-4CCB-82B8-A184460FCA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10" y="268794"/>
            <a:ext cx="632305" cy="1606552"/>
            <a:chOff x="10224385" y="954724"/>
            <a:chExt cx="1324087" cy="3364228"/>
          </a:xfrm>
        </p:grpSpPr>
        <p:sp>
          <p:nvSpPr>
            <p:cNvPr id="21" name="Freeform 80">
              <a:extLst>
                <a:ext uri="{FF2B5EF4-FFF2-40B4-BE49-F238E27FC236}">
                  <a16:creationId xmlns:a16="http://schemas.microsoft.com/office/drawing/2014/main" id="{66CD91DA-BDB8-476E-8111-2918188D6D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576CF7BA-63E8-47BF-AB8E-E9134BE8E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C0C95E2B-D068-4E18-85DE-266A42E6C6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4" name="Picture 4">
            <a:hlinkClick r:id="" action="ppaction://media"/>
            <a:extLst>
              <a:ext uri="{FF2B5EF4-FFF2-40B4-BE49-F238E27FC236}">
                <a16:creationId xmlns:a16="http://schemas.microsoft.com/office/drawing/2014/main" id="{FD0F82AD-E809-479B-80EB-6119F73298CA}"/>
              </a:ext>
            </a:extLst>
          </p:cNvPr>
          <p:cNvPicPr>
            <a:picLocks noGrp="1" noRot="1" noChangeAspect="1"/>
          </p:cNvPicPr>
          <p:nvPr>
            <p:ph idx="1"/>
            <a:videoFile r:link="rId1"/>
          </p:nvPr>
        </p:nvPicPr>
        <p:blipFill>
          <a:blip r:embed="rId4"/>
          <a:stretch>
            <a:fillRect/>
          </a:stretch>
        </p:blipFill>
        <p:spPr>
          <a:xfrm>
            <a:off x="1924384" y="1339059"/>
            <a:ext cx="8176680" cy="4703760"/>
          </a:xfrm>
          <a:custGeom>
            <a:avLst/>
            <a:gdLst/>
            <a:ahLst/>
            <a:cxnLst/>
            <a:rect l="l" t="t" r="r" b="b"/>
            <a:pathLst>
              <a:path w="10728325" h="3132136">
                <a:moveTo>
                  <a:pt x="0" y="0"/>
                </a:moveTo>
                <a:lnTo>
                  <a:pt x="10728325" y="0"/>
                </a:lnTo>
                <a:lnTo>
                  <a:pt x="10728325" y="3132136"/>
                </a:lnTo>
                <a:lnTo>
                  <a:pt x="0" y="3132136"/>
                </a:lnTo>
                <a:close/>
              </a:path>
            </a:pathLst>
          </a:custGeom>
        </p:spPr>
      </p:pic>
      <p:sp useBgFill="1">
        <p:nvSpPr>
          <p:cNvPr id="25" name="Freeform: Shape 24">
            <a:extLst>
              <a:ext uri="{FF2B5EF4-FFF2-40B4-BE49-F238E27FC236}">
                <a16:creationId xmlns:a16="http://schemas.microsoft.com/office/drawing/2014/main" id="{61DBDC3E-EFBF-429B-957B-6C76FFB44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5693480" y="359481"/>
            <a:ext cx="805041" cy="12192001"/>
          </a:xfrm>
          <a:custGeom>
            <a:avLst/>
            <a:gdLst>
              <a:gd name="connsiteX0" fmla="*/ 0 w 805041"/>
              <a:gd name="connsiteY0" fmla="*/ 12192001 h 12192001"/>
              <a:gd name="connsiteX1" fmla="*/ 2268 w 805041"/>
              <a:gd name="connsiteY1" fmla="*/ 11635931 h 12192001"/>
              <a:gd name="connsiteX2" fmla="*/ 39265 w 805041"/>
              <a:gd name="connsiteY2" fmla="*/ 9246579 h 12192001"/>
              <a:gd name="connsiteX3" fmla="*/ 79643 w 805041"/>
              <a:gd name="connsiteY3" fmla="*/ 7976300 h 12192001"/>
              <a:gd name="connsiteX4" fmla="*/ 39265 w 805041"/>
              <a:gd name="connsiteY4" fmla="*/ 7150621 h 12192001"/>
              <a:gd name="connsiteX5" fmla="*/ 39265 w 805041"/>
              <a:gd name="connsiteY5" fmla="*/ 6515481 h 12192001"/>
              <a:gd name="connsiteX6" fmla="*/ 39265 w 805041"/>
              <a:gd name="connsiteY6" fmla="*/ 4864121 h 12192001"/>
              <a:gd name="connsiteX7" fmla="*/ 79645 w 805041"/>
              <a:gd name="connsiteY7" fmla="*/ 2958705 h 12192001"/>
              <a:gd name="connsiteX8" fmla="*/ 54260 w 805041"/>
              <a:gd name="connsiteY8" fmla="*/ 203487 h 12192001"/>
              <a:gd name="connsiteX9" fmla="*/ 52385 w 805041"/>
              <a:gd name="connsiteY9" fmla="*/ 0 h 12192001"/>
              <a:gd name="connsiteX10" fmla="*/ 805041 w 805041"/>
              <a:gd name="connsiteY10" fmla="*/ 0 h 12192001"/>
              <a:gd name="connsiteX11" fmla="*/ 805040 w 805041"/>
              <a:gd name="connsiteY11" fmla="*/ 12192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5041" h="12192001">
                <a:moveTo>
                  <a:pt x="0" y="12192001"/>
                </a:moveTo>
                <a:lnTo>
                  <a:pt x="2268" y="11635931"/>
                </a:lnTo>
                <a:cubicBezTo>
                  <a:pt x="6616" y="10932425"/>
                  <a:pt x="16553" y="10139742"/>
                  <a:pt x="39265" y="9246579"/>
                </a:cubicBezTo>
                <a:cubicBezTo>
                  <a:pt x="79643" y="7976300"/>
                  <a:pt x="79643" y="7976300"/>
                  <a:pt x="79643" y="7976300"/>
                </a:cubicBezTo>
                <a:cubicBezTo>
                  <a:pt x="79643" y="7722245"/>
                  <a:pt x="39265" y="7468190"/>
                  <a:pt x="39265" y="7150621"/>
                </a:cubicBezTo>
                <a:cubicBezTo>
                  <a:pt x="39265" y="6833051"/>
                  <a:pt x="39265" y="6578996"/>
                  <a:pt x="39265" y="6515481"/>
                </a:cubicBezTo>
                <a:cubicBezTo>
                  <a:pt x="39265" y="4864121"/>
                  <a:pt x="39265" y="4864121"/>
                  <a:pt x="39265" y="4864121"/>
                </a:cubicBezTo>
                <a:cubicBezTo>
                  <a:pt x="79645" y="2958705"/>
                  <a:pt x="79645" y="2958705"/>
                  <a:pt x="79645" y="2958705"/>
                </a:cubicBezTo>
                <a:cubicBezTo>
                  <a:pt x="68288" y="1726140"/>
                  <a:pt x="60126" y="840233"/>
                  <a:pt x="54260" y="203487"/>
                </a:cubicBezTo>
                <a:lnTo>
                  <a:pt x="52385" y="0"/>
                </a:lnTo>
                <a:lnTo>
                  <a:pt x="805041" y="0"/>
                </a:lnTo>
                <a:lnTo>
                  <a:pt x="805040" y="12192001"/>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2594294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6A10F56-4600-4E72-882F-DF9A3D7054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E7C649-57E0-4A93-B134-67101C072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A35AF4F-B82E-435B-8949-29173A055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5412222" cy="3734405"/>
          </a:xfrm>
          <a:custGeom>
            <a:avLst/>
            <a:gdLst>
              <a:gd name="connsiteX0" fmla="*/ 1441992 w 5412222"/>
              <a:gd name="connsiteY0" fmla="*/ 2504513 h 3734405"/>
              <a:gd name="connsiteX1" fmla="*/ 1566499 w 5412222"/>
              <a:gd name="connsiteY1" fmla="*/ 2518404 h 3734405"/>
              <a:gd name="connsiteX2" fmla="*/ 1750954 w 5412222"/>
              <a:gd name="connsiteY2" fmla="*/ 2629527 h 3734405"/>
              <a:gd name="connsiteX3" fmla="*/ 1714063 w 5412222"/>
              <a:gd name="connsiteY3" fmla="*/ 3370350 h 3734405"/>
              <a:gd name="connsiteX4" fmla="*/ 1548053 w 5412222"/>
              <a:gd name="connsiteY4" fmla="*/ 3703720 h 3734405"/>
              <a:gd name="connsiteX5" fmla="*/ 1345153 w 5412222"/>
              <a:gd name="connsiteY5" fmla="*/ 3722241 h 3734405"/>
              <a:gd name="connsiteX6" fmla="*/ 1142252 w 5412222"/>
              <a:gd name="connsiteY6" fmla="*/ 3611117 h 3734405"/>
              <a:gd name="connsiteX7" fmla="*/ 1123807 w 5412222"/>
              <a:gd name="connsiteY7" fmla="*/ 3388870 h 3734405"/>
              <a:gd name="connsiteX8" fmla="*/ 1160697 w 5412222"/>
              <a:gd name="connsiteY8" fmla="*/ 3018459 h 3734405"/>
              <a:gd name="connsiteX9" fmla="*/ 1179143 w 5412222"/>
              <a:gd name="connsiteY9" fmla="*/ 2851774 h 3734405"/>
              <a:gd name="connsiteX10" fmla="*/ 1197589 w 5412222"/>
              <a:gd name="connsiteY10" fmla="*/ 2722130 h 3734405"/>
              <a:gd name="connsiteX11" fmla="*/ 1345153 w 5412222"/>
              <a:gd name="connsiteY11" fmla="*/ 2518404 h 3734405"/>
              <a:gd name="connsiteX12" fmla="*/ 1441992 w 5412222"/>
              <a:gd name="connsiteY12" fmla="*/ 2504513 h 3734405"/>
              <a:gd name="connsiteX13" fmla="*/ 2975080 w 5412222"/>
              <a:gd name="connsiteY13" fmla="*/ 2484443 h 3734405"/>
              <a:gd name="connsiteX14" fmla="*/ 3097382 w 5412222"/>
              <a:gd name="connsiteY14" fmla="*/ 2507883 h 3734405"/>
              <a:gd name="connsiteX15" fmla="*/ 3189904 w 5412222"/>
              <a:gd name="connsiteY15" fmla="*/ 2581966 h 3734405"/>
              <a:gd name="connsiteX16" fmla="*/ 3263922 w 5412222"/>
              <a:gd name="connsiteY16" fmla="*/ 2730130 h 3734405"/>
              <a:gd name="connsiteX17" fmla="*/ 3356443 w 5412222"/>
              <a:gd name="connsiteY17" fmla="*/ 3322788 h 3734405"/>
              <a:gd name="connsiteX18" fmla="*/ 3337939 w 5412222"/>
              <a:gd name="connsiteY18" fmla="*/ 3545035 h 3734405"/>
              <a:gd name="connsiteX19" fmla="*/ 3282426 w 5412222"/>
              <a:gd name="connsiteY19" fmla="*/ 3637638 h 3734405"/>
              <a:gd name="connsiteX20" fmla="*/ 3171400 w 5412222"/>
              <a:gd name="connsiteY20" fmla="*/ 3674679 h 3734405"/>
              <a:gd name="connsiteX21" fmla="*/ 3115887 w 5412222"/>
              <a:gd name="connsiteY21" fmla="*/ 3693200 h 3734405"/>
              <a:gd name="connsiteX22" fmla="*/ 2967852 w 5412222"/>
              <a:gd name="connsiteY22" fmla="*/ 3674679 h 3734405"/>
              <a:gd name="connsiteX23" fmla="*/ 2838321 w 5412222"/>
              <a:gd name="connsiteY23" fmla="*/ 3563556 h 3734405"/>
              <a:gd name="connsiteX24" fmla="*/ 2782808 w 5412222"/>
              <a:gd name="connsiteY24" fmla="*/ 3359829 h 3734405"/>
              <a:gd name="connsiteX25" fmla="*/ 2764304 w 5412222"/>
              <a:gd name="connsiteY25" fmla="*/ 3156103 h 3734405"/>
              <a:gd name="connsiteX26" fmla="*/ 2708791 w 5412222"/>
              <a:gd name="connsiteY26" fmla="*/ 2878295 h 3734405"/>
              <a:gd name="connsiteX27" fmla="*/ 2690286 w 5412222"/>
              <a:gd name="connsiteY27" fmla="*/ 2637527 h 3734405"/>
              <a:gd name="connsiteX28" fmla="*/ 2912339 w 5412222"/>
              <a:gd name="connsiteY28" fmla="*/ 2489363 h 3734405"/>
              <a:gd name="connsiteX29" fmla="*/ 2975080 w 5412222"/>
              <a:gd name="connsiteY29" fmla="*/ 2484443 h 3734405"/>
              <a:gd name="connsiteX30" fmla="*/ 4122198 w 5412222"/>
              <a:gd name="connsiteY30" fmla="*/ 1964873 h 3734405"/>
              <a:gd name="connsiteX31" fmla="*/ 4289154 w 5412222"/>
              <a:gd name="connsiteY31" fmla="*/ 2020607 h 3734405"/>
              <a:gd name="connsiteX32" fmla="*/ 4437557 w 5412222"/>
              <a:gd name="connsiteY32" fmla="*/ 2169233 h 3734405"/>
              <a:gd name="connsiteX33" fmla="*/ 4567411 w 5412222"/>
              <a:gd name="connsiteY33" fmla="*/ 2336436 h 3734405"/>
              <a:gd name="connsiteX34" fmla="*/ 4752916 w 5412222"/>
              <a:gd name="connsiteY34" fmla="*/ 2540795 h 3734405"/>
              <a:gd name="connsiteX35" fmla="*/ 4882769 w 5412222"/>
              <a:gd name="connsiteY35" fmla="*/ 2763733 h 3734405"/>
              <a:gd name="connsiteX36" fmla="*/ 4771467 w 5412222"/>
              <a:gd name="connsiteY36" fmla="*/ 2986671 h 3734405"/>
              <a:gd name="connsiteX37" fmla="*/ 4567411 w 5412222"/>
              <a:gd name="connsiteY37" fmla="*/ 3060983 h 3734405"/>
              <a:gd name="connsiteX38" fmla="*/ 4474659 w 5412222"/>
              <a:gd name="connsiteY38" fmla="*/ 3042405 h 3734405"/>
              <a:gd name="connsiteX39" fmla="*/ 4344804 w 5412222"/>
              <a:gd name="connsiteY39" fmla="*/ 2949514 h 3734405"/>
              <a:gd name="connsiteX40" fmla="*/ 3955244 w 5412222"/>
              <a:gd name="connsiteY40" fmla="*/ 2466483 h 3734405"/>
              <a:gd name="connsiteX41" fmla="*/ 3862491 w 5412222"/>
              <a:gd name="connsiteY41" fmla="*/ 2280701 h 3734405"/>
              <a:gd name="connsiteX42" fmla="*/ 3881042 w 5412222"/>
              <a:gd name="connsiteY42" fmla="*/ 2169233 h 3734405"/>
              <a:gd name="connsiteX43" fmla="*/ 3936693 w 5412222"/>
              <a:gd name="connsiteY43" fmla="*/ 2076342 h 3734405"/>
              <a:gd name="connsiteX44" fmla="*/ 3992345 w 5412222"/>
              <a:gd name="connsiteY44" fmla="*/ 2039186 h 3734405"/>
              <a:gd name="connsiteX45" fmla="*/ 4122198 w 5412222"/>
              <a:gd name="connsiteY45" fmla="*/ 1964873 h 3734405"/>
              <a:gd name="connsiteX46" fmla="*/ 146310 w 5412222"/>
              <a:gd name="connsiteY46" fmla="*/ 1953889 h 3734405"/>
              <a:gd name="connsiteX47" fmla="*/ 350366 w 5412222"/>
              <a:gd name="connsiteY47" fmla="*/ 2046733 h 3734405"/>
              <a:gd name="connsiteX48" fmla="*/ 443118 w 5412222"/>
              <a:gd name="connsiteY48" fmla="*/ 2232420 h 3734405"/>
              <a:gd name="connsiteX49" fmla="*/ 368916 w 5412222"/>
              <a:gd name="connsiteY49" fmla="*/ 2455245 h 3734405"/>
              <a:gd name="connsiteX50" fmla="*/ 55877 w 5412222"/>
              <a:gd name="connsiteY50" fmla="*/ 2823429 h 3734405"/>
              <a:gd name="connsiteX51" fmla="*/ 0 w 5412222"/>
              <a:gd name="connsiteY51" fmla="*/ 2890207 h 3734405"/>
              <a:gd name="connsiteX52" fmla="*/ 0 w 5412222"/>
              <a:gd name="connsiteY52" fmla="*/ 2010548 h 3734405"/>
              <a:gd name="connsiteX53" fmla="*/ 48920 w 5412222"/>
              <a:gd name="connsiteY53" fmla="*/ 1981743 h 3734405"/>
              <a:gd name="connsiteX54" fmla="*/ 146310 w 5412222"/>
              <a:gd name="connsiteY54" fmla="*/ 1953889 h 3734405"/>
              <a:gd name="connsiteX55" fmla="*/ 4987001 w 5412222"/>
              <a:gd name="connsiteY55" fmla="*/ 730996 h 3734405"/>
              <a:gd name="connsiteX56" fmla="*/ 5079441 w 5412222"/>
              <a:gd name="connsiteY56" fmla="*/ 730996 h 3734405"/>
              <a:gd name="connsiteX57" fmla="*/ 5338271 w 5412222"/>
              <a:gd name="connsiteY57" fmla="*/ 804801 h 3734405"/>
              <a:gd name="connsiteX58" fmla="*/ 5412222 w 5412222"/>
              <a:gd name="connsiteY58" fmla="*/ 970860 h 3734405"/>
              <a:gd name="connsiteX59" fmla="*/ 5412222 w 5412222"/>
              <a:gd name="connsiteY59" fmla="*/ 1100017 h 3734405"/>
              <a:gd name="connsiteX60" fmla="*/ 5338271 w 5412222"/>
              <a:gd name="connsiteY60" fmla="*/ 1266077 h 3734405"/>
              <a:gd name="connsiteX61" fmla="*/ 5171880 w 5412222"/>
              <a:gd name="connsiteY61" fmla="*/ 1339881 h 3734405"/>
              <a:gd name="connsiteX62" fmla="*/ 4913050 w 5412222"/>
              <a:gd name="connsiteY62" fmla="*/ 1339881 h 3734405"/>
              <a:gd name="connsiteX63" fmla="*/ 4580268 w 5412222"/>
              <a:gd name="connsiteY63" fmla="*/ 1339881 h 3734405"/>
              <a:gd name="connsiteX64" fmla="*/ 4413877 w 5412222"/>
              <a:gd name="connsiteY64" fmla="*/ 1321430 h 3734405"/>
              <a:gd name="connsiteX65" fmla="*/ 4247486 w 5412222"/>
              <a:gd name="connsiteY65" fmla="*/ 1247626 h 3734405"/>
              <a:gd name="connsiteX66" fmla="*/ 4192022 w 5412222"/>
              <a:gd name="connsiteY66" fmla="*/ 1118468 h 3734405"/>
              <a:gd name="connsiteX67" fmla="*/ 4192022 w 5412222"/>
              <a:gd name="connsiteY67" fmla="*/ 1026213 h 3734405"/>
              <a:gd name="connsiteX68" fmla="*/ 4247486 w 5412222"/>
              <a:gd name="connsiteY68" fmla="*/ 860154 h 3734405"/>
              <a:gd name="connsiteX69" fmla="*/ 4395389 w 5412222"/>
              <a:gd name="connsiteY69" fmla="*/ 786350 h 3734405"/>
              <a:gd name="connsiteX70" fmla="*/ 4617243 w 5412222"/>
              <a:gd name="connsiteY70" fmla="*/ 767899 h 3734405"/>
              <a:gd name="connsiteX71" fmla="*/ 4987001 w 5412222"/>
              <a:gd name="connsiteY71" fmla="*/ 730996 h 3734405"/>
              <a:gd name="connsiteX72" fmla="*/ 3807960 w 5412222"/>
              <a:gd name="connsiteY72" fmla="*/ 0 h 3734405"/>
              <a:gd name="connsiteX73" fmla="*/ 4404064 w 5412222"/>
              <a:gd name="connsiteY73" fmla="*/ 0 h 3734405"/>
              <a:gd name="connsiteX74" fmla="*/ 4368291 w 5412222"/>
              <a:gd name="connsiteY74" fmla="*/ 41360 h 3734405"/>
              <a:gd name="connsiteX75" fmla="*/ 4329548 w 5412222"/>
              <a:gd name="connsiteY75" fmla="*/ 87787 h 3734405"/>
              <a:gd name="connsiteX76" fmla="*/ 4107495 w 5412222"/>
              <a:gd name="connsiteY76" fmla="*/ 198776 h 3734405"/>
              <a:gd name="connsiteX77" fmla="*/ 3885443 w 5412222"/>
              <a:gd name="connsiteY77" fmla="*/ 106285 h 3734405"/>
              <a:gd name="connsiteX78" fmla="*/ 3818365 w 5412222"/>
              <a:gd name="connsiteY78" fmla="*/ 23043 h 373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12222" h="3734405">
                <a:moveTo>
                  <a:pt x="1441992" y="2504513"/>
                </a:moveTo>
                <a:cubicBezTo>
                  <a:pt x="1478883" y="2504513"/>
                  <a:pt x="1520385" y="2509143"/>
                  <a:pt x="1566499" y="2518404"/>
                </a:cubicBezTo>
                <a:cubicBezTo>
                  <a:pt x="1658726" y="2536924"/>
                  <a:pt x="1732509" y="2573965"/>
                  <a:pt x="1750954" y="2629527"/>
                </a:cubicBezTo>
                <a:cubicBezTo>
                  <a:pt x="1787845" y="2703609"/>
                  <a:pt x="1714063" y="3296268"/>
                  <a:pt x="1714063" y="3370350"/>
                </a:cubicBezTo>
                <a:cubicBezTo>
                  <a:pt x="1695617" y="3555556"/>
                  <a:pt x="1658726" y="3666679"/>
                  <a:pt x="1548053" y="3703720"/>
                </a:cubicBezTo>
                <a:cubicBezTo>
                  <a:pt x="1492717" y="3740761"/>
                  <a:pt x="1418935" y="3740761"/>
                  <a:pt x="1345153" y="3722241"/>
                </a:cubicBezTo>
                <a:cubicBezTo>
                  <a:pt x="1252925" y="3722241"/>
                  <a:pt x="1179143" y="3685199"/>
                  <a:pt x="1142252" y="3611117"/>
                </a:cubicBezTo>
                <a:cubicBezTo>
                  <a:pt x="1123807" y="3555556"/>
                  <a:pt x="1105361" y="3481473"/>
                  <a:pt x="1123807" y="3388870"/>
                </a:cubicBezTo>
                <a:cubicBezTo>
                  <a:pt x="1123807" y="3388870"/>
                  <a:pt x="1160697" y="3055500"/>
                  <a:pt x="1160697" y="3018459"/>
                </a:cubicBezTo>
                <a:cubicBezTo>
                  <a:pt x="1160697" y="2962897"/>
                  <a:pt x="1179143" y="2870294"/>
                  <a:pt x="1179143" y="2851774"/>
                </a:cubicBezTo>
                <a:cubicBezTo>
                  <a:pt x="1197589" y="2722130"/>
                  <a:pt x="1197589" y="2722130"/>
                  <a:pt x="1197589" y="2722130"/>
                </a:cubicBezTo>
                <a:cubicBezTo>
                  <a:pt x="1234480" y="2611007"/>
                  <a:pt x="1289816" y="2555445"/>
                  <a:pt x="1345153" y="2518404"/>
                </a:cubicBezTo>
                <a:cubicBezTo>
                  <a:pt x="1372821" y="2509143"/>
                  <a:pt x="1405101" y="2504513"/>
                  <a:pt x="1441992" y="2504513"/>
                </a:cubicBezTo>
                <a:close/>
                <a:moveTo>
                  <a:pt x="2975080" y="2484443"/>
                </a:moveTo>
                <a:cubicBezTo>
                  <a:pt x="3031460" y="2487048"/>
                  <a:pt x="3069626" y="2507883"/>
                  <a:pt x="3097382" y="2507883"/>
                </a:cubicBezTo>
                <a:cubicBezTo>
                  <a:pt x="3134391" y="2526404"/>
                  <a:pt x="3152895" y="2544924"/>
                  <a:pt x="3189904" y="2581966"/>
                </a:cubicBezTo>
                <a:cubicBezTo>
                  <a:pt x="3208409" y="2619007"/>
                  <a:pt x="3226913" y="2656048"/>
                  <a:pt x="3263922" y="2730130"/>
                </a:cubicBezTo>
                <a:cubicBezTo>
                  <a:pt x="3282426" y="2804212"/>
                  <a:pt x="3356443" y="3322788"/>
                  <a:pt x="3356443" y="3322788"/>
                </a:cubicBezTo>
                <a:cubicBezTo>
                  <a:pt x="3374948" y="3433912"/>
                  <a:pt x="3356443" y="3507994"/>
                  <a:pt x="3337939" y="3545035"/>
                </a:cubicBezTo>
                <a:cubicBezTo>
                  <a:pt x="3319435" y="3582076"/>
                  <a:pt x="3300930" y="3619117"/>
                  <a:pt x="3282426" y="3637638"/>
                </a:cubicBezTo>
                <a:cubicBezTo>
                  <a:pt x="3245417" y="3656158"/>
                  <a:pt x="3208409" y="3656158"/>
                  <a:pt x="3171400" y="3674679"/>
                </a:cubicBezTo>
                <a:cubicBezTo>
                  <a:pt x="3152895" y="3674679"/>
                  <a:pt x="3134391" y="3693200"/>
                  <a:pt x="3115887" y="3693200"/>
                </a:cubicBezTo>
                <a:cubicBezTo>
                  <a:pt x="3060374" y="3711720"/>
                  <a:pt x="3004860" y="3711720"/>
                  <a:pt x="2967852" y="3674679"/>
                </a:cubicBezTo>
                <a:cubicBezTo>
                  <a:pt x="2912339" y="3656158"/>
                  <a:pt x="2875330" y="3619117"/>
                  <a:pt x="2838321" y="3563556"/>
                </a:cubicBezTo>
                <a:cubicBezTo>
                  <a:pt x="2801312" y="3507994"/>
                  <a:pt x="2782808" y="3433912"/>
                  <a:pt x="2782808" y="3359829"/>
                </a:cubicBezTo>
                <a:cubicBezTo>
                  <a:pt x="2764304" y="3156103"/>
                  <a:pt x="2764304" y="3156103"/>
                  <a:pt x="2764304" y="3156103"/>
                </a:cubicBezTo>
                <a:cubicBezTo>
                  <a:pt x="2708791" y="2878295"/>
                  <a:pt x="2708791" y="2878295"/>
                  <a:pt x="2708791" y="2878295"/>
                </a:cubicBezTo>
                <a:cubicBezTo>
                  <a:pt x="2671782" y="2767171"/>
                  <a:pt x="2671782" y="2693089"/>
                  <a:pt x="2690286" y="2637527"/>
                </a:cubicBezTo>
                <a:cubicBezTo>
                  <a:pt x="2727295" y="2563445"/>
                  <a:pt x="2801312" y="2489363"/>
                  <a:pt x="2912339" y="2489363"/>
                </a:cubicBezTo>
                <a:cubicBezTo>
                  <a:pt x="2935469" y="2484733"/>
                  <a:pt x="2956286" y="2483575"/>
                  <a:pt x="2975080" y="2484443"/>
                </a:cubicBezTo>
                <a:close/>
                <a:moveTo>
                  <a:pt x="4122198" y="1964873"/>
                </a:moveTo>
                <a:cubicBezTo>
                  <a:pt x="4177850" y="1964873"/>
                  <a:pt x="4233502" y="1983451"/>
                  <a:pt x="4289154" y="2020607"/>
                </a:cubicBezTo>
                <a:cubicBezTo>
                  <a:pt x="4344804" y="2039186"/>
                  <a:pt x="4400456" y="2094920"/>
                  <a:pt x="4437557" y="2169233"/>
                </a:cubicBezTo>
                <a:cubicBezTo>
                  <a:pt x="4567411" y="2336436"/>
                  <a:pt x="4567411" y="2336436"/>
                  <a:pt x="4567411" y="2336436"/>
                </a:cubicBezTo>
                <a:cubicBezTo>
                  <a:pt x="4752916" y="2540795"/>
                  <a:pt x="4752916" y="2540795"/>
                  <a:pt x="4752916" y="2540795"/>
                </a:cubicBezTo>
                <a:cubicBezTo>
                  <a:pt x="4827118" y="2633686"/>
                  <a:pt x="4864220" y="2707999"/>
                  <a:pt x="4882769" y="2763733"/>
                </a:cubicBezTo>
                <a:cubicBezTo>
                  <a:pt x="4882769" y="2838046"/>
                  <a:pt x="4864220" y="2930936"/>
                  <a:pt x="4771467" y="2986671"/>
                </a:cubicBezTo>
                <a:cubicBezTo>
                  <a:pt x="4697264" y="3042405"/>
                  <a:pt x="4623063" y="3060983"/>
                  <a:pt x="4567411" y="3060983"/>
                </a:cubicBezTo>
                <a:cubicBezTo>
                  <a:pt x="4548860" y="3060983"/>
                  <a:pt x="4511759" y="3060983"/>
                  <a:pt x="4474659" y="3042405"/>
                </a:cubicBezTo>
                <a:cubicBezTo>
                  <a:pt x="4437557" y="3023827"/>
                  <a:pt x="4400456" y="2986671"/>
                  <a:pt x="4344804" y="2949514"/>
                </a:cubicBezTo>
                <a:cubicBezTo>
                  <a:pt x="4289154" y="2893780"/>
                  <a:pt x="3955244" y="2466483"/>
                  <a:pt x="3955244" y="2466483"/>
                </a:cubicBezTo>
                <a:cubicBezTo>
                  <a:pt x="3899592" y="2392170"/>
                  <a:pt x="3862491" y="2317858"/>
                  <a:pt x="3862491" y="2280701"/>
                </a:cubicBezTo>
                <a:cubicBezTo>
                  <a:pt x="3862491" y="2224967"/>
                  <a:pt x="3862491" y="2187811"/>
                  <a:pt x="3881042" y="2169233"/>
                </a:cubicBezTo>
                <a:cubicBezTo>
                  <a:pt x="3899592" y="2132076"/>
                  <a:pt x="3918143" y="2113498"/>
                  <a:pt x="3936693" y="2076342"/>
                </a:cubicBezTo>
                <a:cubicBezTo>
                  <a:pt x="3973794" y="2057764"/>
                  <a:pt x="3992345" y="2039186"/>
                  <a:pt x="3992345" y="2039186"/>
                </a:cubicBezTo>
                <a:cubicBezTo>
                  <a:pt x="4029446" y="2002029"/>
                  <a:pt x="4085097" y="1983451"/>
                  <a:pt x="4122198" y="1964873"/>
                </a:cubicBezTo>
                <a:close/>
                <a:moveTo>
                  <a:pt x="146310" y="1953889"/>
                </a:moveTo>
                <a:cubicBezTo>
                  <a:pt x="201962" y="1953889"/>
                  <a:pt x="276164" y="1991027"/>
                  <a:pt x="350366" y="2046733"/>
                </a:cubicBezTo>
                <a:cubicBezTo>
                  <a:pt x="424568" y="2102439"/>
                  <a:pt x="443118" y="2176714"/>
                  <a:pt x="443118" y="2232420"/>
                </a:cubicBezTo>
                <a:cubicBezTo>
                  <a:pt x="443118" y="2288126"/>
                  <a:pt x="424568" y="2362401"/>
                  <a:pt x="368916" y="2455245"/>
                </a:cubicBezTo>
                <a:cubicBezTo>
                  <a:pt x="368916" y="2455245"/>
                  <a:pt x="181092" y="2674589"/>
                  <a:pt x="55877" y="2823429"/>
                </a:cubicBezTo>
                <a:lnTo>
                  <a:pt x="0" y="2890207"/>
                </a:lnTo>
                <a:lnTo>
                  <a:pt x="0" y="2010548"/>
                </a:lnTo>
                <a:lnTo>
                  <a:pt x="48920" y="1981743"/>
                </a:lnTo>
                <a:cubicBezTo>
                  <a:pt x="86021" y="1963174"/>
                  <a:pt x="118485" y="1953889"/>
                  <a:pt x="146310" y="1953889"/>
                </a:cubicBezTo>
                <a:close/>
                <a:moveTo>
                  <a:pt x="4987001" y="730996"/>
                </a:moveTo>
                <a:cubicBezTo>
                  <a:pt x="5079441" y="730996"/>
                  <a:pt x="5079441" y="730996"/>
                  <a:pt x="5079441" y="730996"/>
                </a:cubicBezTo>
                <a:cubicBezTo>
                  <a:pt x="5190368" y="749448"/>
                  <a:pt x="5282808" y="786350"/>
                  <a:pt x="5338271" y="804801"/>
                </a:cubicBezTo>
                <a:cubicBezTo>
                  <a:pt x="5393734" y="841703"/>
                  <a:pt x="5412222" y="897056"/>
                  <a:pt x="5412222" y="970860"/>
                </a:cubicBezTo>
                <a:cubicBezTo>
                  <a:pt x="5412222" y="1007762"/>
                  <a:pt x="5412222" y="1044664"/>
                  <a:pt x="5412222" y="1100017"/>
                </a:cubicBezTo>
                <a:cubicBezTo>
                  <a:pt x="5393734" y="1155371"/>
                  <a:pt x="5375246" y="1210724"/>
                  <a:pt x="5338271" y="1266077"/>
                </a:cubicBezTo>
                <a:cubicBezTo>
                  <a:pt x="5301295" y="1302979"/>
                  <a:pt x="5245832" y="1321430"/>
                  <a:pt x="5171880" y="1339881"/>
                </a:cubicBezTo>
                <a:cubicBezTo>
                  <a:pt x="5060954" y="1339881"/>
                  <a:pt x="5171880" y="1358332"/>
                  <a:pt x="4913050" y="1339881"/>
                </a:cubicBezTo>
                <a:cubicBezTo>
                  <a:pt x="4635731" y="1339881"/>
                  <a:pt x="4580268" y="1339881"/>
                  <a:pt x="4580268" y="1339881"/>
                </a:cubicBezTo>
                <a:cubicBezTo>
                  <a:pt x="4413877" y="1321430"/>
                  <a:pt x="4413877" y="1321430"/>
                  <a:pt x="4413877" y="1321430"/>
                </a:cubicBezTo>
                <a:cubicBezTo>
                  <a:pt x="4321437" y="1302979"/>
                  <a:pt x="4265974" y="1284528"/>
                  <a:pt x="4247486" y="1247626"/>
                </a:cubicBezTo>
                <a:cubicBezTo>
                  <a:pt x="4210510" y="1210724"/>
                  <a:pt x="4192022" y="1173821"/>
                  <a:pt x="4192022" y="1118468"/>
                </a:cubicBezTo>
                <a:cubicBezTo>
                  <a:pt x="4192022" y="1118468"/>
                  <a:pt x="4192022" y="1081566"/>
                  <a:pt x="4192022" y="1026213"/>
                </a:cubicBezTo>
                <a:cubicBezTo>
                  <a:pt x="4192022" y="970860"/>
                  <a:pt x="4210510" y="915507"/>
                  <a:pt x="4247486" y="860154"/>
                </a:cubicBezTo>
                <a:cubicBezTo>
                  <a:pt x="4265974" y="823252"/>
                  <a:pt x="4321437" y="786350"/>
                  <a:pt x="4395389" y="786350"/>
                </a:cubicBezTo>
                <a:cubicBezTo>
                  <a:pt x="4487828" y="767899"/>
                  <a:pt x="4561780" y="767899"/>
                  <a:pt x="4617243" y="767899"/>
                </a:cubicBezTo>
                <a:cubicBezTo>
                  <a:pt x="4783634" y="749448"/>
                  <a:pt x="4876074" y="730996"/>
                  <a:pt x="4987001" y="730996"/>
                </a:cubicBezTo>
                <a:close/>
                <a:moveTo>
                  <a:pt x="3807960" y="0"/>
                </a:moveTo>
                <a:lnTo>
                  <a:pt x="4404064" y="0"/>
                </a:lnTo>
                <a:lnTo>
                  <a:pt x="4368291" y="41360"/>
                </a:lnTo>
                <a:cubicBezTo>
                  <a:pt x="4352100" y="60329"/>
                  <a:pt x="4338800" y="76226"/>
                  <a:pt x="4329548" y="87787"/>
                </a:cubicBezTo>
                <a:cubicBezTo>
                  <a:pt x="4255530" y="161780"/>
                  <a:pt x="4181513" y="198776"/>
                  <a:pt x="4107495" y="198776"/>
                </a:cubicBezTo>
                <a:cubicBezTo>
                  <a:pt x="4033478" y="217275"/>
                  <a:pt x="3959460" y="180278"/>
                  <a:pt x="3885443" y="106285"/>
                </a:cubicBezTo>
                <a:cubicBezTo>
                  <a:pt x="3857687" y="78538"/>
                  <a:pt x="3834556" y="50790"/>
                  <a:pt x="3818365" y="23043"/>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3"/>
              </a:solidFill>
            </a:endParaRPr>
          </a:p>
        </p:txBody>
      </p:sp>
      <p:sp>
        <p:nvSpPr>
          <p:cNvPr id="2" name="Title 1">
            <a:extLst>
              <a:ext uri="{FF2B5EF4-FFF2-40B4-BE49-F238E27FC236}">
                <a16:creationId xmlns:a16="http://schemas.microsoft.com/office/drawing/2014/main" id="{6AE641B2-510A-4DD5-B9A4-C79360D0F58F}"/>
              </a:ext>
            </a:extLst>
          </p:cNvPr>
          <p:cNvSpPr>
            <a:spLocks noGrp="1"/>
          </p:cNvSpPr>
          <p:nvPr>
            <p:ph type="title"/>
          </p:nvPr>
        </p:nvSpPr>
        <p:spPr>
          <a:xfrm>
            <a:off x="720000" y="619201"/>
            <a:ext cx="3095626" cy="1477328"/>
          </a:xfrm>
        </p:spPr>
        <p:txBody>
          <a:bodyPr>
            <a:normAutofit/>
          </a:bodyPr>
          <a:lstStyle/>
          <a:p>
            <a:r>
              <a:rPr lang="en-US" dirty="0"/>
              <a:t>Early Life</a:t>
            </a:r>
          </a:p>
        </p:txBody>
      </p:sp>
      <p:sp>
        <p:nvSpPr>
          <p:cNvPr id="3" name="Content Placeholder 2">
            <a:extLst>
              <a:ext uri="{FF2B5EF4-FFF2-40B4-BE49-F238E27FC236}">
                <a16:creationId xmlns:a16="http://schemas.microsoft.com/office/drawing/2014/main" id="{F3CF3D71-8F25-4B00-8ED1-DAF55B6AC592}"/>
              </a:ext>
            </a:extLst>
          </p:cNvPr>
          <p:cNvSpPr>
            <a:spLocks noGrp="1"/>
          </p:cNvSpPr>
          <p:nvPr>
            <p:ph idx="1"/>
          </p:nvPr>
        </p:nvSpPr>
        <p:spPr>
          <a:xfrm>
            <a:off x="5195457" y="1357865"/>
            <a:ext cx="6892199" cy="6004529"/>
          </a:xfrm>
        </p:spPr>
        <p:txBody>
          <a:bodyPr vert="horz" lIns="0" tIns="0" rIns="0" bIns="0" rtlCol="0" anchor="t">
            <a:noAutofit/>
          </a:bodyPr>
          <a:lstStyle/>
          <a:p>
            <a:pPr>
              <a:lnSpc>
                <a:spcPct val="110000"/>
              </a:lnSpc>
            </a:pPr>
            <a:r>
              <a:rPr lang="en-US" sz="1800" dirty="0">
                <a:solidFill>
                  <a:srgbClr val="FFFFFF"/>
                </a:solidFill>
              </a:rPr>
              <a:t>Marsha P. Johnson was born in 1945 and designated male at birth.  </a:t>
            </a:r>
          </a:p>
          <a:p>
            <a:pPr>
              <a:lnSpc>
                <a:spcPct val="110000"/>
              </a:lnSpc>
            </a:pPr>
            <a:endParaRPr lang="en-US" sz="1800" dirty="0"/>
          </a:p>
          <a:p>
            <a:pPr>
              <a:lnSpc>
                <a:spcPct val="110000"/>
              </a:lnSpc>
            </a:pPr>
            <a:r>
              <a:rPr lang="en-US" sz="1800" dirty="0">
                <a:solidFill>
                  <a:srgbClr val="FFFFFF"/>
                </a:solidFill>
              </a:rPr>
              <a:t>Marsha had 6 siblings and was raised in the African Methodist Episcopal Church. </a:t>
            </a:r>
          </a:p>
          <a:p>
            <a:pPr>
              <a:lnSpc>
                <a:spcPct val="110000"/>
              </a:lnSpc>
            </a:pPr>
            <a:endParaRPr lang="en-US" sz="1800" dirty="0"/>
          </a:p>
          <a:p>
            <a:pPr>
              <a:lnSpc>
                <a:spcPct val="110000"/>
              </a:lnSpc>
            </a:pPr>
            <a:r>
              <a:rPr lang="en-US" sz="1800" dirty="0">
                <a:solidFill>
                  <a:srgbClr val="FFFFFF"/>
                </a:solidFill>
              </a:rPr>
              <a:t>Marsha first started wearing dresses at age 5, but stopped because she was made fun of by other children. </a:t>
            </a:r>
          </a:p>
          <a:p>
            <a:pPr>
              <a:lnSpc>
                <a:spcPct val="110000"/>
              </a:lnSpc>
            </a:pPr>
            <a:endParaRPr lang="en-US" sz="1800" dirty="0"/>
          </a:p>
          <a:p>
            <a:pPr>
              <a:lnSpc>
                <a:spcPct val="110000"/>
              </a:lnSpc>
            </a:pPr>
            <a:r>
              <a:rPr lang="en-US" sz="1800" dirty="0">
                <a:solidFill>
                  <a:srgbClr val="FFFFFF"/>
                </a:solidFill>
              </a:rPr>
              <a:t>When Marsha was small, she remembered hearing her mother say "being gay is like being lower than a dog".  </a:t>
            </a:r>
          </a:p>
          <a:p>
            <a:pPr>
              <a:lnSpc>
                <a:spcPct val="110000"/>
              </a:lnSpc>
            </a:pPr>
            <a:endParaRPr lang="en-US" sz="1800" dirty="0"/>
          </a:p>
          <a:p>
            <a:pPr>
              <a:lnSpc>
                <a:spcPct val="110000"/>
              </a:lnSpc>
            </a:pPr>
            <a:r>
              <a:rPr lang="en-US" sz="1800" dirty="0">
                <a:solidFill>
                  <a:srgbClr val="FFFFFF"/>
                </a:solidFill>
              </a:rPr>
              <a:t>Feeling unwelcome at home, Marsha left for New York City at age 17 with $15 and a bag of clothes. </a:t>
            </a:r>
          </a:p>
        </p:txBody>
      </p:sp>
    </p:spTree>
    <p:extLst>
      <p:ext uri="{BB962C8B-B14F-4D97-AF65-F5344CB8AC3E}">
        <p14:creationId xmlns:p14="http://schemas.microsoft.com/office/powerpoint/2010/main" val="4097791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58D3F4-AD3E-4263-85BF-7EB712458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83AC10-A272-4982-A610-DDA728D78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6FDED66-1461-4834-9923-329986747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14F97CE2-18E6-493D-9B2E-D035279347BB}"/>
              </a:ext>
            </a:extLst>
          </p:cNvPr>
          <p:cNvSpPr>
            <a:spLocks noGrp="1"/>
          </p:cNvSpPr>
          <p:nvPr>
            <p:ph type="title"/>
          </p:nvPr>
        </p:nvSpPr>
        <p:spPr>
          <a:xfrm>
            <a:off x="4561200" y="619200"/>
            <a:ext cx="4991961" cy="1477328"/>
          </a:xfrm>
        </p:spPr>
        <p:txBody>
          <a:bodyPr vert="horz" wrap="square" lIns="0" tIns="0" rIns="0" bIns="0" rtlCol="0" anchor="ctr" anchorCtr="0">
            <a:noAutofit/>
          </a:bodyPr>
          <a:lstStyle/>
          <a:p>
            <a:r>
              <a:rPr lang="en-US" sz="9600" dirty="0"/>
              <a:t>Reflect</a:t>
            </a:r>
          </a:p>
        </p:txBody>
      </p:sp>
      <p:sp>
        <p:nvSpPr>
          <p:cNvPr id="14" name="Freeform 10">
            <a:extLst>
              <a:ext uri="{FF2B5EF4-FFF2-40B4-BE49-F238E27FC236}">
                <a16:creationId xmlns:a16="http://schemas.microsoft.com/office/drawing/2014/main" id="{1607CD53-0FF9-47E9-94AD-2BF64BA80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D572465-CBC1-4772-9D37-9A3CA8895C9F}"/>
              </a:ext>
            </a:extLst>
          </p:cNvPr>
          <p:cNvSpPr>
            <a:spLocks noGrp="1"/>
          </p:cNvSpPr>
          <p:nvPr>
            <p:ph idx="1"/>
          </p:nvPr>
        </p:nvSpPr>
        <p:spPr>
          <a:xfrm>
            <a:off x="874206" y="3528927"/>
            <a:ext cx="10885488" cy="2709873"/>
          </a:xfrm>
        </p:spPr>
        <p:txBody>
          <a:bodyPr vert="horz" lIns="0" tIns="0" rIns="0" bIns="0" rtlCol="0" anchor="t">
            <a:noAutofit/>
          </a:bodyPr>
          <a:lstStyle/>
          <a:p>
            <a:pPr marL="0" indent="0">
              <a:buNone/>
            </a:pPr>
            <a:r>
              <a:rPr lang="en-US" sz="3300" dirty="0">
                <a:solidFill>
                  <a:srgbClr val="FFFFFF"/>
                </a:solidFill>
              </a:rPr>
              <a:t>Marsha experienced discrimination from an early age.  </a:t>
            </a:r>
          </a:p>
          <a:p>
            <a:pPr marL="0" indent="0">
              <a:buNone/>
            </a:pPr>
            <a:endParaRPr lang="en-US" sz="3300" dirty="0">
              <a:solidFill>
                <a:srgbClr val="FFFFFF">
                  <a:alpha val="58000"/>
                </a:srgbClr>
              </a:solidFill>
            </a:endParaRPr>
          </a:p>
          <a:p>
            <a:pPr marL="0" indent="0">
              <a:buNone/>
            </a:pPr>
            <a:r>
              <a:rPr lang="en-US" sz="3300" dirty="0">
                <a:solidFill>
                  <a:srgbClr val="FFFFFF"/>
                </a:solidFill>
              </a:rPr>
              <a:t>Do you think Marsha left home due to the discrimination she was experiencing? </a:t>
            </a:r>
          </a:p>
          <a:p>
            <a:endParaRPr lang="en-US" dirty="0"/>
          </a:p>
        </p:txBody>
      </p:sp>
    </p:spTree>
    <p:extLst>
      <p:ext uri="{BB962C8B-B14F-4D97-AF65-F5344CB8AC3E}">
        <p14:creationId xmlns:p14="http://schemas.microsoft.com/office/powerpoint/2010/main" val="3566070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1AFDDA5-A6DE-4971-A5EA-F69920219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E82A09-0A4E-4481-B30A-440DBFBEF075}"/>
              </a:ext>
            </a:extLst>
          </p:cNvPr>
          <p:cNvSpPr>
            <a:spLocks noGrp="1"/>
          </p:cNvSpPr>
          <p:nvPr>
            <p:ph type="title"/>
          </p:nvPr>
        </p:nvSpPr>
        <p:spPr>
          <a:xfrm>
            <a:off x="643800" y="-3100"/>
            <a:ext cx="4991961" cy="1477328"/>
          </a:xfrm>
        </p:spPr>
        <p:txBody>
          <a:bodyPr wrap="square" anchor="ctr">
            <a:normAutofit/>
          </a:bodyPr>
          <a:lstStyle/>
          <a:p>
            <a:r>
              <a:rPr lang="en-US" sz="4400" dirty="0"/>
              <a:t>Life in NYC</a:t>
            </a:r>
          </a:p>
        </p:txBody>
      </p:sp>
      <p:pic>
        <p:nvPicPr>
          <p:cNvPr id="4" name="Picture 4" descr="A person wearing a hat and smiling at the camera&#10;&#10;Description automatically generated">
            <a:extLst>
              <a:ext uri="{FF2B5EF4-FFF2-40B4-BE49-F238E27FC236}">
                <a16:creationId xmlns:a16="http://schemas.microsoft.com/office/drawing/2014/main" id="{8D385D98-EE4D-43BF-891B-0A4983941C79}"/>
              </a:ext>
            </a:extLst>
          </p:cNvPr>
          <p:cNvPicPr>
            <a:picLocks noChangeAspect="1"/>
          </p:cNvPicPr>
          <p:nvPr/>
        </p:nvPicPr>
        <p:blipFill rotWithShape="1">
          <a:blip r:embed="rId3"/>
          <a:srcRect t="6944" r="4" b="24928"/>
          <a:stretch/>
        </p:blipFill>
        <p:spPr>
          <a:xfrm>
            <a:off x="7127399" y="10"/>
            <a:ext cx="5064603" cy="2285990"/>
          </a:xfrm>
          <a:custGeom>
            <a:avLst/>
            <a:gdLst/>
            <a:ahLst/>
            <a:cxnLst/>
            <a:rect l="l" t="t" r="r" b="b"/>
            <a:pathLst>
              <a:path w="5064603" h="2286000">
                <a:moveTo>
                  <a:pt x="0" y="0"/>
                </a:moveTo>
                <a:lnTo>
                  <a:pt x="5064603" y="0"/>
                </a:lnTo>
                <a:lnTo>
                  <a:pt x="5064603" y="2286000"/>
                </a:lnTo>
                <a:lnTo>
                  <a:pt x="763670" y="2286000"/>
                </a:lnTo>
                <a:lnTo>
                  <a:pt x="761866" y="2261963"/>
                </a:lnTo>
                <a:cubicBezTo>
                  <a:pt x="683581" y="1496785"/>
                  <a:pt x="487866" y="835949"/>
                  <a:pt x="174723" y="279455"/>
                </a:cubicBezTo>
                <a:close/>
              </a:path>
            </a:pathLst>
          </a:custGeom>
        </p:spPr>
      </p:pic>
      <p:sp>
        <p:nvSpPr>
          <p:cNvPr id="3" name="Content Placeholder 2">
            <a:extLst>
              <a:ext uri="{FF2B5EF4-FFF2-40B4-BE49-F238E27FC236}">
                <a16:creationId xmlns:a16="http://schemas.microsoft.com/office/drawing/2014/main" id="{9699E8F7-4F3A-49B3-BF3B-8D3F101B652B}"/>
              </a:ext>
            </a:extLst>
          </p:cNvPr>
          <p:cNvSpPr>
            <a:spLocks noGrp="1"/>
          </p:cNvSpPr>
          <p:nvPr>
            <p:ph idx="1"/>
          </p:nvPr>
        </p:nvSpPr>
        <p:spPr>
          <a:xfrm>
            <a:off x="173900" y="1474800"/>
            <a:ext cx="6592162" cy="5070473"/>
          </a:xfrm>
        </p:spPr>
        <p:txBody>
          <a:bodyPr vert="horz" lIns="0" tIns="0" rIns="0" bIns="0" rtlCol="0" anchor="t">
            <a:noAutofit/>
          </a:bodyPr>
          <a:lstStyle/>
          <a:p>
            <a:pPr marL="285750" indent="-285750">
              <a:lnSpc>
                <a:spcPct val="110000"/>
              </a:lnSpc>
            </a:pPr>
            <a:r>
              <a:rPr lang="en-US" sz="1600" dirty="0">
                <a:solidFill>
                  <a:srgbClr val="FFFFFF"/>
                </a:solidFill>
              </a:rPr>
              <a:t>In 1966, Marsha moved to Greenwich Village and started waiting tables to get by. </a:t>
            </a:r>
            <a:endParaRPr lang="en-US" dirty="0"/>
          </a:p>
          <a:p>
            <a:pPr marL="285750" indent="-285750">
              <a:lnSpc>
                <a:spcPct val="110000"/>
              </a:lnSpc>
            </a:pPr>
            <a:endParaRPr lang="en-US" sz="1600" dirty="0">
              <a:solidFill>
                <a:srgbClr val="FFFFFF">
                  <a:alpha val="58000"/>
                </a:srgbClr>
              </a:solidFill>
            </a:endParaRPr>
          </a:p>
          <a:p>
            <a:pPr marL="285750" indent="-285750">
              <a:lnSpc>
                <a:spcPct val="110000"/>
              </a:lnSpc>
            </a:pPr>
            <a:r>
              <a:rPr lang="en-US" sz="1600" dirty="0">
                <a:solidFill>
                  <a:srgbClr val="FFFFFF"/>
                </a:solidFill>
              </a:rPr>
              <a:t>At this time, Marsha began engaging with other people within the LGBTQ+ community and began permanently using the name Marsha P. Johnson. </a:t>
            </a:r>
          </a:p>
          <a:p>
            <a:pPr marL="285750" indent="-285750">
              <a:lnSpc>
                <a:spcPct val="110000"/>
              </a:lnSpc>
            </a:pPr>
            <a:endParaRPr lang="en-US" sz="1600" dirty="0">
              <a:solidFill>
                <a:srgbClr val="FFFFFF">
                  <a:alpha val="58000"/>
                </a:srgbClr>
              </a:solidFill>
            </a:endParaRPr>
          </a:p>
          <a:p>
            <a:pPr marL="285750" indent="-285750">
              <a:lnSpc>
                <a:spcPct val="110000"/>
              </a:lnSpc>
            </a:pPr>
            <a:r>
              <a:rPr lang="en-US" sz="1600" dirty="0">
                <a:solidFill>
                  <a:srgbClr val="FFFFFF"/>
                </a:solidFill>
              </a:rPr>
              <a:t>Marsha identified as gay, as a transvestite, and as a drag queen.  </a:t>
            </a:r>
          </a:p>
          <a:p>
            <a:pPr marL="285750" indent="-285750">
              <a:lnSpc>
                <a:spcPct val="110000"/>
              </a:lnSpc>
            </a:pPr>
            <a:endParaRPr lang="en-US" sz="1600" dirty="0">
              <a:solidFill>
                <a:srgbClr val="FFFFFF">
                  <a:alpha val="58000"/>
                </a:srgbClr>
              </a:solidFill>
            </a:endParaRPr>
          </a:p>
          <a:p>
            <a:pPr marL="285750" indent="-285750">
              <a:lnSpc>
                <a:spcPct val="110000"/>
              </a:lnSpc>
            </a:pPr>
            <a:r>
              <a:rPr lang="en-US" sz="1600" dirty="0">
                <a:solidFill>
                  <a:srgbClr val="FFFFFF"/>
                </a:solidFill>
              </a:rPr>
              <a:t>Often, Marsha could be seen dressed in flowing robes or shiny dresses, bright wigs and crowns of fresh flowers. </a:t>
            </a:r>
          </a:p>
          <a:p>
            <a:pPr marL="285750" indent="-285750">
              <a:lnSpc>
                <a:spcPct val="110000"/>
              </a:lnSpc>
            </a:pPr>
            <a:endParaRPr lang="en-US" sz="1600" dirty="0">
              <a:solidFill>
                <a:srgbClr val="FFFFFF">
                  <a:alpha val="58000"/>
                </a:srgbClr>
              </a:solidFill>
            </a:endParaRPr>
          </a:p>
          <a:p>
            <a:pPr marL="285750" indent="-285750">
              <a:lnSpc>
                <a:spcPct val="110000"/>
              </a:lnSpc>
            </a:pPr>
            <a:r>
              <a:rPr lang="en-US" sz="1600" dirty="0">
                <a:solidFill>
                  <a:srgbClr val="FFFFFF"/>
                </a:solidFill>
              </a:rPr>
              <a:t>Marsha often found work performing as a Drag Queen and even performed with famous acts such as Hot Peaches and The Angels of Light. </a:t>
            </a:r>
          </a:p>
          <a:p>
            <a:pPr marL="171450" indent="-171450">
              <a:lnSpc>
                <a:spcPct val="110000"/>
              </a:lnSpc>
            </a:pPr>
            <a:endParaRPr lang="en-US" sz="1000" dirty="0">
              <a:solidFill>
                <a:srgbClr val="FFFFFF">
                  <a:alpha val="58000"/>
                </a:srgbClr>
              </a:solidFill>
            </a:endParaRPr>
          </a:p>
          <a:p>
            <a:pPr marL="171450" indent="-171450">
              <a:lnSpc>
                <a:spcPct val="110000"/>
              </a:lnSpc>
            </a:pPr>
            <a:endParaRPr lang="en-US" sz="1000" dirty="0">
              <a:solidFill>
                <a:srgbClr val="FFFFFF">
                  <a:alpha val="58000"/>
                </a:srgbClr>
              </a:solidFill>
            </a:endParaRPr>
          </a:p>
        </p:txBody>
      </p:sp>
      <p:pic>
        <p:nvPicPr>
          <p:cNvPr id="6" name="Picture 6" descr="A person wearing a hat&#10;&#10;Description automatically generated">
            <a:extLst>
              <a:ext uri="{FF2B5EF4-FFF2-40B4-BE49-F238E27FC236}">
                <a16:creationId xmlns:a16="http://schemas.microsoft.com/office/drawing/2014/main" id="{B5A4F328-88BF-4725-AB82-FAE620A889F7}"/>
              </a:ext>
            </a:extLst>
          </p:cNvPr>
          <p:cNvPicPr>
            <a:picLocks noChangeAspect="1"/>
          </p:cNvPicPr>
          <p:nvPr/>
        </p:nvPicPr>
        <p:blipFill rotWithShape="1">
          <a:blip r:embed="rId4"/>
          <a:srcRect t="3095" b="18093"/>
          <a:stretch/>
        </p:blipFill>
        <p:spPr>
          <a:xfrm>
            <a:off x="7729581" y="2286000"/>
            <a:ext cx="4462420" cy="2286000"/>
          </a:xfrm>
          <a:custGeom>
            <a:avLst/>
            <a:gdLst/>
            <a:ahLst/>
            <a:cxnLst/>
            <a:rect l="l" t="t" r="r" b="b"/>
            <a:pathLst>
              <a:path w="4462420" h="2286000">
                <a:moveTo>
                  <a:pt x="161487" y="0"/>
                </a:moveTo>
                <a:lnTo>
                  <a:pt x="4462420" y="0"/>
                </a:lnTo>
                <a:lnTo>
                  <a:pt x="4462420" y="2286000"/>
                </a:lnTo>
                <a:lnTo>
                  <a:pt x="0" y="2286000"/>
                </a:lnTo>
                <a:lnTo>
                  <a:pt x="17047" y="2229619"/>
                </a:lnTo>
                <a:cubicBezTo>
                  <a:pt x="138233" y="1684483"/>
                  <a:pt x="198826" y="1230203"/>
                  <a:pt x="198826" y="775922"/>
                </a:cubicBezTo>
                <a:cubicBezTo>
                  <a:pt x="198826" y="636799"/>
                  <a:pt x="195564" y="500574"/>
                  <a:pt x="189040" y="367247"/>
                </a:cubicBezTo>
                <a:close/>
              </a:path>
            </a:pathLst>
          </a:custGeom>
        </p:spPr>
      </p:pic>
      <p:pic>
        <p:nvPicPr>
          <p:cNvPr id="5" name="Picture 5" descr="A group of people posing for the camera&#10;&#10;Description automatically generated">
            <a:extLst>
              <a:ext uri="{FF2B5EF4-FFF2-40B4-BE49-F238E27FC236}">
                <a16:creationId xmlns:a16="http://schemas.microsoft.com/office/drawing/2014/main" id="{CCAA84DE-CE67-45E7-BB5C-383490FEFEF3}"/>
              </a:ext>
            </a:extLst>
          </p:cNvPr>
          <p:cNvPicPr>
            <a:picLocks noChangeAspect="1"/>
          </p:cNvPicPr>
          <p:nvPr/>
        </p:nvPicPr>
        <p:blipFill rotWithShape="1">
          <a:blip r:embed="rId5"/>
          <a:srcRect t="18706" r="-2" b="20817"/>
          <a:stretch/>
        </p:blipFill>
        <p:spPr>
          <a:xfrm>
            <a:off x="6529067" y="4572000"/>
            <a:ext cx="5662935" cy="2286000"/>
          </a:xfrm>
          <a:custGeom>
            <a:avLst/>
            <a:gdLst/>
            <a:ahLst/>
            <a:cxnLst/>
            <a:rect l="l" t="t" r="r" b="b"/>
            <a:pathLst>
              <a:path w="5662935" h="2286000">
                <a:moveTo>
                  <a:pt x="1200515" y="0"/>
                </a:moveTo>
                <a:lnTo>
                  <a:pt x="5662935" y="0"/>
                </a:lnTo>
                <a:lnTo>
                  <a:pt x="5662935" y="2286000"/>
                </a:lnTo>
                <a:lnTo>
                  <a:pt x="0" y="2286000"/>
                </a:lnTo>
                <a:lnTo>
                  <a:pt x="78957" y="2205438"/>
                </a:lnTo>
                <a:cubicBezTo>
                  <a:pt x="291624" y="1972265"/>
                  <a:pt x="490445" y="1703955"/>
                  <a:pt x="672225" y="1397316"/>
                </a:cubicBezTo>
                <a:cubicBezTo>
                  <a:pt x="854003" y="1056606"/>
                  <a:pt x="984657" y="698860"/>
                  <a:pt x="1102530" y="324079"/>
                </a:cubicBezTo>
                <a:close/>
              </a:path>
            </a:pathLst>
          </a:custGeom>
        </p:spPr>
      </p:pic>
    </p:spTree>
    <p:extLst>
      <p:ext uri="{BB962C8B-B14F-4D97-AF65-F5344CB8AC3E}">
        <p14:creationId xmlns:p14="http://schemas.microsoft.com/office/powerpoint/2010/main" val="3531838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2836-9095-4D3C-85DB-A013CBD51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92B8916-626C-4C83-B808-82B7DF02C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14DAEE6D-D7E7-4E31-9E45-96B6E2F6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4896809 h 6858000"/>
              <a:gd name="connsiteX3" fmla="*/ 12035397 w 12192000"/>
              <a:gd name="connsiteY3" fmla="*/ 5061653 h 6858000"/>
              <a:gd name="connsiteX4" fmla="*/ 9984875 w 12192000"/>
              <a:gd name="connsiteY4" fmla="*/ 6788992 h 6858000"/>
              <a:gd name="connsiteX5" fmla="*/ 9851219 w 12192000"/>
              <a:gd name="connsiteY5" fmla="*/ 6858000 h 6858000"/>
              <a:gd name="connsiteX6" fmla="*/ 3573504 w 12192000"/>
              <a:gd name="connsiteY6" fmla="*/ 6858000 h 6858000"/>
              <a:gd name="connsiteX7" fmla="*/ 3556746 w 12192000"/>
              <a:gd name="connsiteY7" fmla="*/ 6850756 h 6858000"/>
              <a:gd name="connsiteX8" fmla="*/ 3261231 w 12192000"/>
              <a:gd name="connsiteY8" fmla="*/ 6719645 h 6858000"/>
              <a:gd name="connsiteX9" fmla="*/ 956496 w 12192000"/>
              <a:gd name="connsiteY9" fmla="*/ 4131559 h 6858000"/>
              <a:gd name="connsiteX10" fmla="*/ 26515 w 12192000"/>
              <a:gd name="connsiteY10" fmla="*/ 2316866 h 6858000"/>
              <a:gd name="connsiteX11" fmla="*/ 0 w 12192000"/>
              <a:gd name="connsiteY11" fmla="*/ 2231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4896809"/>
                </a:lnTo>
                <a:lnTo>
                  <a:pt x="12035397" y="5061653"/>
                </a:lnTo>
                <a:cubicBezTo>
                  <a:pt x="11302532" y="5870430"/>
                  <a:pt x="10648639" y="6426464"/>
                  <a:pt x="9984875" y="6788992"/>
                </a:cubicBezTo>
                <a:lnTo>
                  <a:pt x="9851219" y="6858000"/>
                </a:lnTo>
                <a:lnTo>
                  <a:pt x="3573504" y="6858000"/>
                </a:lnTo>
                <a:lnTo>
                  <a:pt x="3556746" y="6850756"/>
                </a:lnTo>
                <a:cubicBezTo>
                  <a:pt x="3450765" y="6804314"/>
                  <a:pt x="3352207" y="6760084"/>
                  <a:pt x="3261231" y="6719645"/>
                </a:cubicBezTo>
                <a:cubicBezTo>
                  <a:pt x="2573854" y="6234379"/>
                  <a:pt x="1765175" y="5425602"/>
                  <a:pt x="956496" y="4131559"/>
                </a:cubicBezTo>
                <a:cubicBezTo>
                  <a:pt x="552156" y="3565416"/>
                  <a:pt x="238793" y="2958833"/>
                  <a:pt x="26515" y="2316866"/>
                </a:cubicBezTo>
                <a:lnTo>
                  <a:pt x="0" y="2231000"/>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7B84CBBF-2F08-4E45-B260-030772FF72C8}"/>
              </a:ext>
            </a:extLst>
          </p:cNvPr>
          <p:cNvSpPr>
            <a:spLocks noGrp="1"/>
          </p:cNvSpPr>
          <p:nvPr>
            <p:ph type="title"/>
          </p:nvPr>
        </p:nvSpPr>
        <p:spPr>
          <a:xfrm>
            <a:off x="161200" y="441401"/>
            <a:ext cx="4225926" cy="2692864"/>
          </a:xfrm>
        </p:spPr>
        <p:txBody>
          <a:bodyPr>
            <a:normAutofit/>
          </a:bodyPr>
          <a:lstStyle/>
          <a:p>
            <a:r>
              <a:rPr lang="en-US" sz="4400" dirty="0"/>
              <a:t>Stonewall Riots</a:t>
            </a:r>
          </a:p>
        </p:txBody>
      </p:sp>
      <p:sp>
        <p:nvSpPr>
          <p:cNvPr id="14" name="Freeform 10">
            <a:extLst>
              <a:ext uri="{FF2B5EF4-FFF2-40B4-BE49-F238E27FC236}">
                <a16:creationId xmlns:a16="http://schemas.microsoft.com/office/drawing/2014/main" id="{5D976E54-F014-4833-9EB7-2588113E1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607106" y="4045531"/>
            <a:ext cx="2158648" cy="2020521"/>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63584395-B3EE-42B3-ADB4-3CF484E367E7}"/>
              </a:ext>
            </a:extLst>
          </p:cNvPr>
          <p:cNvSpPr>
            <a:spLocks noGrp="1"/>
          </p:cNvSpPr>
          <p:nvPr>
            <p:ph idx="1"/>
          </p:nvPr>
        </p:nvSpPr>
        <p:spPr>
          <a:xfrm>
            <a:off x="4764088" y="989200"/>
            <a:ext cx="6900137" cy="5135374"/>
          </a:xfrm>
        </p:spPr>
        <p:txBody>
          <a:bodyPr vert="horz" lIns="0" tIns="0" rIns="0" bIns="0" rtlCol="0" anchor="t">
            <a:normAutofit/>
          </a:bodyPr>
          <a:lstStyle/>
          <a:p>
            <a:pPr>
              <a:lnSpc>
                <a:spcPct val="110000"/>
              </a:lnSpc>
            </a:pPr>
            <a:r>
              <a:rPr lang="en-US" sz="1900" dirty="0">
                <a:solidFill>
                  <a:srgbClr val="FFFFFF"/>
                </a:solidFill>
              </a:rPr>
              <a:t>Marsha is often credited as one of the instigators of the Stonewall Riots. </a:t>
            </a:r>
          </a:p>
          <a:p>
            <a:pPr>
              <a:lnSpc>
                <a:spcPct val="110000"/>
              </a:lnSpc>
            </a:pPr>
            <a:endParaRPr lang="en-US" sz="1900"/>
          </a:p>
          <a:p>
            <a:pPr>
              <a:lnSpc>
                <a:spcPct val="110000"/>
              </a:lnSpc>
            </a:pPr>
            <a:r>
              <a:rPr lang="en-US" sz="1900" dirty="0">
                <a:solidFill>
                  <a:srgbClr val="FFFFFF"/>
                </a:solidFill>
              </a:rPr>
              <a:t>Marsha was one of the first drag queens to go to the Stonewall Inn, which has previously been a bar for only gay men. </a:t>
            </a:r>
          </a:p>
          <a:p>
            <a:pPr>
              <a:lnSpc>
                <a:spcPct val="110000"/>
              </a:lnSpc>
            </a:pPr>
            <a:endParaRPr lang="en-US" sz="1900"/>
          </a:p>
          <a:p>
            <a:pPr>
              <a:lnSpc>
                <a:spcPct val="110000"/>
              </a:lnSpc>
            </a:pPr>
            <a:r>
              <a:rPr lang="en-US" sz="1900" dirty="0">
                <a:solidFill>
                  <a:srgbClr val="FFFFFF"/>
                </a:solidFill>
              </a:rPr>
              <a:t>However, the bar was heavily policed and patrons were regularly harassed by police </a:t>
            </a:r>
          </a:p>
          <a:p>
            <a:pPr>
              <a:lnSpc>
                <a:spcPct val="110000"/>
              </a:lnSpc>
            </a:pPr>
            <a:endParaRPr lang="en-US" sz="1900"/>
          </a:p>
          <a:p>
            <a:pPr>
              <a:lnSpc>
                <a:spcPct val="110000"/>
              </a:lnSpc>
            </a:pPr>
            <a:r>
              <a:rPr lang="en-US" sz="1900" dirty="0">
                <a:solidFill>
                  <a:srgbClr val="FFFFFF"/>
                </a:solidFill>
              </a:rPr>
              <a:t>On June 28, 1969 the bar patrons finally pushed back and rioted against the continued harassment by the police towards the LGBTQ+ community. </a:t>
            </a:r>
          </a:p>
        </p:txBody>
      </p:sp>
      <p:pic>
        <p:nvPicPr>
          <p:cNvPr id="4" name="Picture 4" descr="A group of people standing in front of a crowd&#10;&#10;Description automatically generated">
            <a:extLst>
              <a:ext uri="{FF2B5EF4-FFF2-40B4-BE49-F238E27FC236}">
                <a16:creationId xmlns:a16="http://schemas.microsoft.com/office/drawing/2014/main" id="{1ED5FE25-A9F8-482F-9306-B1662E884121}"/>
              </a:ext>
            </a:extLst>
          </p:cNvPr>
          <p:cNvPicPr>
            <a:picLocks noChangeAspect="1"/>
          </p:cNvPicPr>
          <p:nvPr/>
        </p:nvPicPr>
        <p:blipFill>
          <a:blip r:embed="rId3"/>
          <a:stretch>
            <a:fillRect/>
          </a:stretch>
        </p:blipFill>
        <p:spPr>
          <a:xfrm>
            <a:off x="2265363" y="1249363"/>
            <a:ext cx="2327275" cy="3190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8994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A10F56-4600-4E72-882F-DF9A3D7054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7C649-57E0-4A93-B134-67101C072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35AF4F-B82E-435B-8949-29173A055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5412222" cy="3734405"/>
          </a:xfrm>
          <a:custGeom>
            <a:avLst/>
            <a:gdLst>
              <a:gd name="connsiteX0" fmla="*/ 1441992 w 5412222"/>
              <a:gd name="connsiteY0" fmla="*/ 2504513 h 3734405"/>
              <a:gd name="connsiteX1" fmla="*/ 1566499 w 5412222"/>
              <a:gd name="connsiteY1" fmla="*/ 2518404 h 3734405"/>
              <a:gd name="connsiteX2" fmla="*/ 1750954 w 5412222"/>
              <a:gd name="connsiteY2" fmla="*/ 2629527 h 3734405"/>
              <a:gd name="connsiteX3" fmla="*/ 1714063 w 5412222"/>
              <a:gd name="connsiteY3" fmla="*/ 3370350 h 3734405"/>
              <a:gd name="connsiteX4" fmla="*/ 1548053 w 5412222"/>
              <a:gd name="connsiteY4" fmla="*/ 3703720 h 3734405"/>
              <a:gd name="connsiteX5" fmla="*/ 1345153 w 5412222"/>
              <a:gd name="connsiteY5" fmla="*/ 3722241 h 3734405"/>
              <a:gd name="connsiteX6" fmla="*/ 1142252 w 5412222"/>
              <a:gd name="connsiteY6" fmla="*/ 3611117 h 3734405"/>
              <a:gd name="connsiteX7" fmla="*/ 1123807 w 5412222"/>
              <a:gd name="connsiteY7" fmla="*/ 3388870 h 3734405"/>
              <a:gd name="connsiteX8" fmla="*/ 1160697 w 5412222"/>
              <a:gd name="connsiteY8" fmla="*/ 3018459 h 3734405"/>
              <a:gd name="connsiteX9" fmla="*/ 1179143 w 5412222"/>
              <a:gd name="connsiteY9" fmla="*/ 2851774 h 3734405"/>
              <a:gd name="connsiteX10" fmla="*/ 1197589 w 5412222"/>
              <a:gd name="connsiteY10" fmla="*/ 2722130 h 3734405"/>
              <a:gd name="connsiteX11" fmla="*/ 1345153 w 5412222"/>
              <a:gd name="connsiteY11" fmla="*/ 2518404 h 3734405"/>
              <a:gd name="connsiteX12" fmla="*/ 1441992 w 5412222"/>
              <a:gd name="connsiteY12" fmla="*/ 2504513 h 3734405"/>
              <a:gd name="connsiteX13" fmla="*/ 2975080 w 5412222"/>
              <a:gd name="connsiteY13" fmla="*/ 2484443 h 3734405"/>
              <a:gd name="connsiteX14" fmla="*/ 3097382 w 5412222"/>
              <a:gd name="connsiteY14" fmla="*/ 2507883 h 3734405"/>
              <a:gd name="connsiteX15" fmla="*/ 3189904 w 5412222"/>
              <a:gd name="connsiteY15" fmla="*/ 2581966 h 3734405"/>
              <a:gd name="connsiteX16" fmla="*/ 3263922 w 5412222"/>
              <a:gd name="connsiteY16" fmla="*/ 2730130 h 3734405"/>
              <a:gd name="connsiteX17" fmla="*/ 3356443 w 5412222"/>
              <a:gd name="connsiteY17" fmla="*/ 3322788 h 3734405"/>
              <a:gd name="connsiteX18" fmla="*/ 3337939 w 5412222"/>
              <a:gd name="connsiteY18" fmla="*/ 3545035 h 3734405"/>
              <a:gd name="connsiteX19" fmla="*/ 3282426 w 5412222"/>
              <a:gd name="connsiteY19" fmla="*/ 3637638 h 3734405"/>
              <a:gd name="connsiteX20" fmla="*/ 3171400 w 5412222"/>
              <a:gd name="connsiteY20" fmla="*/ 3674679 h 3734405"/>
              <a:gd name="connsiteX21" fmla="*/ 3115887 w 5412222"/>
              <a:gd name="connsiteY21" fmla="*/ 3693200 h 3734405"/>
              <a:gd name="connsiteX22" fmla="*/ 2967852 w 5412222"/>
              <a:gd name="connsiteY22" fmla="*/ 3674679 h 3734405"/>
              <a:gd name="connsiteX23" fmla="*/ 2838321 w 5412222"/>
              <a:gd name="connsiteY23" fmla="*/ 3563556 h 3734405"/>
              <a:gd name="connsiteX24" fmla="*/ 2782808 w 5412222"/>
              <a:gd name="connsiteY24" fmla="*/ 3359829 h 3734405"/>
              <a:gd name="connsiteX25" fmla="*/ 2764304 w 5412222"/>
              <a:gd name="connsiteY25" fmla="*/ 3156103 h 3734405"/>
              <a:gd name="connsiteX26" fmla="*/ 2708791 w 5412222"/>
              <a:gd name="connsiteY26" fmla="*/ 2878295 h 3734405"/>
              <a:gd name="connsiteX27" fmla="*/ 2690286 w 5412222"/>
              <a:gd name="connsiteY27" fmla="*/ 2637527 h 3734405"/>
              <a:gd name="connsiteX28" fmla="*/ 2912339 w 5412222"/>
              <a:gd name="connsiteY28" fmla="*/ 2489363 h 3734405"/>
              <a:gd name="connsiteX29" fmla="*/ 2975080 w 5412222"/>
              <a:gd name="connsiteY29" fmla="*/ 2484443 h 3734405"/>
              <a:gd name="connsiteX30" fmla="*/ 4122198 w 5412222"/>
              <a:gd name="connsiteY30" fmla="*/ 1964873 h 3734405"/>
              <a:gd name="connsiteX31" fmla="*/ 4289154 w 5412222"/>
              <a:gd name="connsiteY31" fmla="*/ 2020607 h 3734405"/>
              <a:gd name="connsiteX32" fmla="*/ 4437557 w 5412222"/>
              <a:gd name="connsiteY32" fmla="*/ 2169233 h 3734405"/>
              <a:gd name="connsiteX33" fmla="*/ 4567411 w 5412222"/>
              <a:gd name="connsiteY33" fmla="*/ 2336436 h 3734405"/>
              <a:gd name="connsiteX34" fmla="*/ 4752916 w 5412222"/>
              <a:gd name="connsiteY34" fmla="*/ 2540795 h 3734405"/>
              <a:gd name="connsiteX35" fmla="*/ 4882769 w 5412222"/>
              <a:gd name="connsiteY35" fmla="*/ 2763733 h 3734405"/>
              <a:gd name="connsiteX36" fmla="*/ 4771467 w 5412222"/>
              <a:gd name="connsiteY36" fmla="*/ 2986671 h 3734405"/>
              <a:gd name="connsiteX37" fmla="*/ 4567411 w 5412222"/>
              <a:gd name="connsiteY37" fmla="*/ 3060983 h 3734405"/>
              <a:gd name="connsiteX38" fmla="*/ 4474659 w 5412222"/>
              <a:gd name="connsiteY38" fmla="*/ 3042405 h 3734405"/>
              <a:gd name="connsiteX39" fmla="*/ 4344804 w 5412222"/>
              <a:gd name="connsiteY39" fmla="*/ 2949514 h 3734405"/>
              <a:gd name="connsiteX40" fmla="*/ 3955244 w 5412222"/>
              <a:gd name="connsiteY40" fmla="*/ 2466483 h 3734405"/>
              <a:gd name="connsiteX41" fmla="*/ 3862491 w 5412222"/>
              <a:gd name="connsiteY41" fmla="*/ 2280701 h 3734405"/>
              <a:gd name="connsiteX42" fmla="*/ 3881042 w 5412222"/>
              <a:gd name="connsiteY42" fmla="*/ 2169233 h 3734405"/>
              <a:gd name="connsiteX43" fmla="*/ 3936693 w 5412222"/>
              <a:gd name="connsiteY43" fmla="*/ 2076342 h 3734405"/>
              <a:gd name="connsiteX44" fmla="*/ 3992345 w 5412222"/>
              <a:gd name="connsiteY44" fmla="*/ 2039186 h 3734405"/>
              <a:gd name="connsiteX45" fmla="*/ 4122198 w 5412222"/>
              <a:gd name="connsiteY45" fmla="*/ 1964873 h 3734405"/>
              <a:gd name="connsiteX46" fmla="*/ 146310 w 5412222"/>
              <a:gd name="connsiteY46" fmla="*/ 1953889 h 3734405"/>
              <a:gd name="connsiteX47" fmla="*/ 350366 w 5412222"/>
              <a:gd name="connsiteY47" fmla="*/ 2046733 h 3734405"/>
              <a:gd name="connsiteX48" fmla="*/ 443118 w 5412222"/>
              <a:gd name="connsiteY48" fmla="*/ 2232420 h 3734405"/>
              <a:gd name="connsiteX49" fmla="*/ 368916 w 5412222"/>
              <a:gd name="connsiteY49" fmla="*/ 2455245 h 3734405"/>
              <a:gd name="connsiteX50" fmla="*/ 55877 w 5412222"/>
              <a:gd name="connsiteY50" fmla="*/ 2823429 h 3734405"/>
              <a:gd name="connsiteX51" fmla="*/ 0 w 5412222"/>
              <a:gd name="connsiteY51" fmla="*/ 2890207 h 3734405"/>
              <a:gd name="connsiteX52" fmla="*/ 0 w 5412222"/>
              <a:gd name="connsiteY52" fmla="*/ 2010548 h 3734405"/>
              <a:gd name="connsiteX53" fmla="*/ 48920 w 5412222"/>
              <a:gd name="connsiteY53" fmla="*/ 1981743 h 3734405"/>
              <a:gd name="connsiteX54" fmla="*/ 146310 w 5412222"/>
              <a:gd name="connsiteY54" fmla="*/ 1953889 h 3734405"/>
              <a:gd name="connsiteX55" fmla="*/ 4987001 w 5412222"/>
              <a:gd name="connsiteY55" fmla="*/ 730996 h 3734405"/>
              <a:gd name="connsiteX56" fmla="*/ 5079441 w 5412222"/>
              <a:gd name="connsiteY56" fmla="*/ 730996 h 3734405"/>
              <a:gd name="connsiteX57" fmla="*/ 5338271 w 5412222"/>
              <a:gd name="connsiteY57" fmla="*/ 804801 h 3734405"/>
              <a:gd name="connsiteX58" fmla="*/ 5412222 w 5412222"/>
              <a:gd name="connsiteY58" fmla="*/ 970860 h 3734405"/>
              <a:gd name="connsiteX59" fmla="*/ 5412222 w 5412222"/>
              <a:gd name="connsiteY59" fmla="*/ 1100017 h 3734405"/>
              <a:gd name="connsiteX60" fmla="*/ 5338271 w 5412222"/>
              <a:gd name="connsiteY60" fmla="*/ 1266077 h 3734405"/>
              <a:gd name="connsiteX61" fmla="*/ 5171880 w 5412222"/>
              <a:gd name="connsiteY61" fmla="*/ 1339881 h 3734405"/>
              <a:gd name="connsiteX62" fmla="*/ 4913050 w 5412222"/>
              <a:gd name="connsiteY62" fmla="*/ 1339881 h 3734405"/>
              <a:gd name="connsiteX63" fmla="*/ 4580268 w 5412222"/>
              <a:gd name="connsiteY63" fmla="*/ 1339881 h 3734405"/>
              <a:gd name="connsiteX64" fmla="*/ 4413877 w 5412222"/>
              <a:gd name="connsiteY64" fmla="*/ 1321430 h 3734405"/>
              <a:gd name="connsiteX65" fmla="*/ 4247486 w 5412222"/>
              <a:gd name="connsiteY65" fmla="*/ 1247626 h 3734405"/>
              <a:gd name="connsiteX66" fmla="*/ 4192022 w 5412222"/>
              <a:gd name="connsiteY66" fmla="*/ 1118468 h 3734405"/>
              <a:gd name="connsiteX67" fmla="*/ 4192022 w 5412222"/>
              <a:gd name="connsiteY67" fmla="*/ 1026213 h 3734405"/>
              <a:gd name="connsiteX68" fmla="*/ 4247486 w 5412222"/>
              <a:gd name="connsiteY68" fmla="*/ 860154 h 3734405"/>
              <a:gd name="connsiteX69" fmla="*/ 4395389 w 5412222"/>
              <a:gd name="connsiteY69" fmla="*/ 786350 h 3734405"/>
              <a:gd name="connsiteX70" fmla="*/ 4617243 w 5412222"/>
              <a:gd name="connsiteY70" fmla="*/ 767899 h 3734405"/>
              <a:gd name="connsiteX71" fmla="*/ 4987001 w 5412222"/>
              <a:gd name="connsiteY71" fmla="*/ 730996 h 3734405"/>
              <a:gd name="connsiteX72" fmla="*/ 3807960 w 5412222"/>
              <a:gd name="connsiteY72" fmla="*/ 0 h 3734405"/>
              <a:gd name="connsiteX73" fmla="*/ 4404064 w 5412222"/>
              <a:gd name="connsiteY73" fmla="*/ 0 h 3734405"/>
              <a:gd name="connsiteX74" fmla="*/ 4368291 w 5412222"/>
              <a:gd name="connsiteY74" fmla="*/ 41360 h 3734405"/>
              <a:gd name="connsiteX75" fmla="*/ 4329548 w 5412222"/>
              <a:gd name="connsiteY75" fmla="*/ 87787 h 3734405"/>
              <a:gd name="connsiteX76" fmla="*/ 4107495 w 5412222"/>
              <a:gd name="connsiteY76" fmla="*/ 198776 h 3734405"/>
              <a:gd name="connsiteX77" fmla="*/ 3885443 w 5412222"/>
              <a:gd name="connsiteY77" fmla="*/ 106285 h 3734405"/>
              <a:gd name="connsiteX78" fmla="*/ 3818365 w 5412222"/>
              <a:gd name="connsiteY78" fmla="*/ 23043 h 373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12222" h="3734405">
                <a:moveTo>
                  <a:pt x="1441992" y="2504513"/>
                </a:moveTo>
                <a:cubicBezTo>
                  <a:pt x="1478883" y="2504513"/>
                  <a:pt x="1520385" y="2509143"/>
                  <a:pt x="1566499" y="2518404"/>
                </a:cubicBezTo>
                <a:cubicBezTo>
                  <a:pt x="1658726" y="2536924"/>
                  <a:pt x="1732509" y="2573965"/>
                  <a:pt x="1750954" y="2629527"/>
                </a:cubicBezTo>
                <a:cubicBezTo>
                  <a:pt x="1787845" y="2703609"/>
                  <a:pt x="1714063" y="3296268"/>
                  <a:pt x="1714063" y="3370350"/>
                </a:cubicBezTo>
                <a:cubicBezTo>
                  <a:pt x="1695617" y="3555556"/>
                  <a:pt x="1658726" y="3666679"/>
                  <a:pt x="1548053" y="3703720"/>
                </a:cubicBezTo>
                <a:cubicBezTo>
                  <a:pt x="1492717" y="3740761"/>
                  <a:pt x="1418935" y="3740761"/>
                  <a:pt x="1345153" y="3722241"/>
                </a:cubicBezTo>
                <a:cubicBezTo>
                  <a:pt x="1252925" y="3722241"/>
                  <a:pt x="1179143" y="3685199"/>
                  <a:pt x="1142252" y="3611117"/>
                </a:cubicBezTo>
                <a:cubicBezTo>
                  <a:pt x="1123807" y="3555556"/>
                  <a:pt x="1105361" y="3481473"/>
                  <a:pt x="1123807" y="3388870"/>
                </a:cubicBezTo>
                <a:cubicBezTo>
                  <a:pt x="1123807" y="3388870"/>
                  <a:pt x="1160697" y="3055500"/>
                  <a:pt x="1160697" y="3018459"/>
                </a:cubicBezTo>
                <a:cubicBezTo>
                  <a:pt x="1160697" y="2962897"/>
                  <a:pt x="1179143" y="2870294"/>
                  <a:pt x="1179143" y="2851774"/>
                </a:cubicBezTo>
                <a:cubicBezTo>
                  <a:pt x="1197589" y="2722130"/>
                  <a:pt x="1197589" y="2722130"/>
                  <a:pt x="1197589" y="2722130"/>
                </a:cubicBezTo>
                <a:cubicBezTo>
                  <a:pt x="1234480" y="2611007"/>
                  <a:pt x="1289816" y="2555445"/>
                  <a:pt x="1345153" y="2518404"/>
                </a:cubicBezTo>
                <a:cubicBezTo>
                  <a:pt x="1372821" y="2509143"/>
                  <a:pt x="1405101" y="2504513"/>
                  <a:pt x="1441992" y="2504513"/>
                </a:cubicBezTo>
                <a:close/>
                <a:moveTo>
                  <a:pt x="2975080" y="2484443"/>
                </a:moveTo>
                <a:cubicBezTo>
                  <a:pt x="3031460" y="2487048"/>
                  <a:pt x="3069626" y="2507883"/>
                  <a:pt x="3097382" y="2507883"/>
                </a:cubicBezTo>
                <a:cubicBezTo>
                  <a:pt x="3134391" y="2526404"/>
                  <a:pt x="3152895" y="2544924"/>
                  <a:pt x="3189904" y="2581966"/>
                </a:cubicBezTo>
                <a:cubicBezTo>
                  <a:pt x="3208409" y="2619007"/>
                  <a:pt x="3226913" y="2656048"/>
                  <a:pt x="3263922" y="2730130"/>
                </a:cubicBezTo>
                <a:cubicBezTo>
                  <a:pt x="3282426" y="2804212"/>
                  <a:pt x="3356443" y="3322788"/>
                  <a:pt x="3356443" y="3322788"/>
                </a:cubicBezTo>
                <a:cubicBezTo>
                  <a:pt x="3374948" y="3433912"/>
                  <a:pt x="3356443" y="3507994"/>
                  <a:pt x="3337939" y="3545035"/>
                </a:cubicBezTo>
                <a:cubicBezTo>
                  <a:pt x="3319435" y="3582076"/>
                  <a:pt x="3300930" y="3619117"/>
                  <a:pt x="3282426" y="3637638"/>
                </a:cubicBezTo>
                <a:cubicBezTo>
                  <a:pt x="3245417" y="3656158"/>
                  <a:pt x="3208409" y="3656158"/>
                  <a:pt x="3171400" y="3674679"/>
                </a:cubicBezTo>
                <a:cubicBezTo>
                  <a:pt x="3152895" y="3674679"/>
                  <a:pt x="3134391" y="3693200"/>
                  <a:pt x="3115887" y="3693200"/>
                </a:cubicBezTo>
                <a:cubicBezTo>
                  <a:pt x="3060374" y="3711720"/>
                  <a:pt x="3004860" y="3711720"/>
                  <a:pt x="2967852" y="3674679"/>
                </a:cubicBezTo>
                <a:cubicBezTo>
                  <a:pt x="2912339" y="3656158"/>
                  <a:pt x="2875330" y="3619117"/>
                  <a:pt x="2838321" y="3563556"/>
                </a:cubicBezTo>
                <a:cubicBezTo>
                  <a:pt x="2801312" y="3507994"/>
                  <a:pt x="2782808" y="3433912"/>
                  <a:pt x="2782808" y="3359829"/>
                </a:cubicBezTo>
                <a:cubicBezTo>
                  <a:pt x="2764304" y="3156103"/>
                  <a:pt x="2764304" y="3156103"/>
                  <a:pt x="2764304" y="3156103"/>
                </a:cubicBezTo>
                <a:cubicBezTo>
                  <a:pt x="2708791" y="2878295"/>
                  <a:pt x="2708791" y="2878295"/>
                  <a:pt x="2708791" y="2878295"/>
                </a:cubicBezTo>
                <a:cubicBezTo>
                  <a:pt x="2671782" y="2767171"/>
                  <a:pt x="2671782" y="2693089"/>
                  <a:pt x="2690286" y="2637527"/>
                </a:cubicBezTo>
                <a:cubicBezTo>
                  <a:pt x="2727295" y="2563445"/>
                  <a:pt x="2801312" y="2489363"/>
                  <a:pt x="2912339" y="2489363"/>
                </a:cubicBezTo>
                <a:cubicBezTo>
                  <a:pt x="2935469" y="2484733"/>
                  <a:pt x="2956286" y="2483575"/>
                  <a:pt x="2975080" y="2484443"/>
                </a:cubicBezTo>
                <a:close/>
                <a:moveTo>
                  <a:pt x="4122198" y="1964873"/>
                </a:moveTo>
                <a:cubicBezTo>
                  <a:pt x="4177850" y="1964873"/>
                  <a:pt x="4233502" y="1983451"/>
                  <a:pt x="4289154" y="2020607"/>
                </a:cubicBezTo>
                <a:cubicBezTo>
                  <a:pt x="4344804" y="2039186"/>
                  <a:pt x="4400456" y="2094920"/>
                  <a:pt x="4437557" y="2169233"/>
                </a:cubicBezTo>
                <a:cubicBezTo>
                  <a:pt x="4567411" y="2336436"/>
                  <a:pt x="4567411" y="2336436"/>
                  <a:pt x="4567411" y="2336436"/>
                </a:cubicBezTo>
                <a:cubicBezTo>
                  <a:pt x="4752916" y="2540795"/>
                  <a:pt x="4752916" y="2540795"/>
                  <a:pt x="4752916" y="2540795"/>
                </a:cubicBezTo>
                <a:cubicBezTo>
                  <a:pt x="4827118" y="2633686"/>
                  <a:pt x="4864220" y="2707999"/>
                  <a:pt x="4882769" y="2763733"/>
                </a:cubicBezTo>
                <a:cubicBezTo>
                  <a:pt x="4882769" y="2838046"/>
                  <a:pt x="4864220" y="2930936"/>
                  <a:pt x="4771467" y="2986671"/>
                </a:cubicBezTo>
                <a:cubicBezTo>
                  <a:pt x="4697264" y="3042405"/>
                  <a:pt x="4623063" y="3060983"/>
                  <a:pt x="4567411" y="3060983"/>
                </a:cubicBezTo>
                <a:cubicBezTo>
                  <a:pt x="4548860" y="3060983"/>
                  <a:pt x="4511759" y="3060983"/>
                  <a:pt x="4474659" y="3042405"/>
                </a:cubicBezTo>
                <a:cubicBezTo>
                  <a:pt x="4437557" y="3023827"/>
                  <a:pt x="4400456" y="2986671"/>
                  <a:pt x="4344804" y="2949514"/>
                </a:cubicBezTo>
                <a:cubicBezTo>
                  <a:pt x="4289154" y="2893780"/>
                  <a:pt x="3955244" y="2466483"/>
                  <a:pt x="3955244" y="2466483"/>
                </a:cubicBezTo>
                <a:cubicBezTo>
                  <a:pt x="3899592" y="2392170"/>
                  <a:pt x="3862491" y="2317858"/>
                  <a:pt x="3862491" y="2280701"/>
                </a:cubicBezTo>
                <a:cubicBezTo>
                  <a:pt x="3862491" y="2224967"/>
                  <a:pt x="3862491" y="2187811"/>
                  <a:pt x="3881042" y="2169233"/>
                </a:cubicBezTo>
                <a:cubicBezTo>
                  <a:pt x="3899592" y="2132076"/>
                  <a:pt x="3918143" y="2113498"/>
                  <a:pt x="3936693" y="2076342"/>
                </a:cubicBezTo>
                <a:cubicBezTo>
                  <a:pt x="3973794" y="2057764"/>
                  <a:pt x="3992345" y="2039186"/>
                  <a:pt x="3992345" y="2039186"/>
                </a:cubicBezTo>
                <a:cubicBezTo>
                  <a:pt x="4029446" y="2002029"/>
                  <a:pt x="4085097" y="1983451"/>
                  <a:pt x="4122198" y="1964873"/>
                </a:cubicBezTo>
                <a:close/>
                <a:moveTo>
                  <a:pt x="146310" y="1953889"/>
                </a:moveTo>
                <a:cubicBezTo>
                  <a:pt x="201962" y="1953889"/>
                  <a:pt x="276164" y="1991027"/>
                  <a:pt x="350366" y="2046733"/>
                </a:cubicBezTo>
                <a:cubicBezTo>
                  <a:pt x="424568" y="2102439"/>
                  <a:pt x="443118" y="2176714"/>
                  <a:pt x="443118" y="2232420"/>
                </a:cubicBezTo>
                <a:cubicBezTo>
                  <a:pt x="443118" y="2288126"/>
                  <a:pt x="424568" y="2362401"/>
                  <a:pt x="368916" y="2455245"/>
                </a:cubicBezTo>
                <a:cubicBezTo>
                  <a:pt x="368916" y="2455245"/>
                  <a:pt x="181092" y="2674589"/>
                  <a:pt x="55877" y="2823429"/>
                </a:cubicBezTo>
                <a:lnTo>
                  <a:pt x="0" y="2890207"/>
                </a:lnTo>
                <a:lnTo>
                  <a:pt x="0" y="2010548"/>
                </a:lnTo>
                <a:lnTo>
                  <a:pt x="48920" y="1981743"/>
                </a:lnTo>
                <a:cubicBezTo>
                  <a:pt x="86021" y="1963174"/>
                  <a:pt x="118485" y="1953889"/>
                  <a:pt x="146310" y="1953889"/>
                </a:cubicBezTo>
                <a:close/>
                <a:moveTo>
                  <a:pt x="4987001" y="730996"/>
                </a:moveTo>
                <a:cubicBezTo>
                  <a:pt x="5079441" y="730996"/>
                  <a:pt x="5079441" y="730996"/>
                  <a:pt x="5079441" y="730996"/>
                </a:cubicBezTo>
                <a:cubicBezTo>
                  <a:pt x="5190368" y="749448"/>
                  <a:pt x="5282808" y="786350"/>
                  <a:pt x="5338271" y="804801"/>
                </a:cubicBezTo>
                <a:cubicBezTo>
                  <a:pt x="5393734" y="841703"/>
                  <a:pt x="5412222" y="897056"/>
                  <a:pt x="5412222" y="970860"/>
                </a:cubicBezTo>
                <a:cubicBezTo>
                  <a:pt x="5412222" y="1007762"/>
                  <a:pt x="5412222" y="1044664"/>
                  <a:pt x="5412222" y="1100017"/>
                </a:cubicBezTo>
                <a:cubicBezTo>
                  <a:pt x="5393734" y="1155371"/>
                  <a:pt x="5375246" y="1210724"/>
                  <a:pt x="5338271" y="1266077"/>
                </a:cubicBezTo>
                <a:cubicBezTo>
                  <a:pt x="5301295" y="1302979"/>
                  <a:pt x="5245832" y="1321430"/>
                  <a:pt x="5171880" y="1339881"/>
                </a:cubicBezTo>
                <a:cubicBezTo>
                  <a:pt x="5060954" y="1339881"/>
                  <a:pt x="5171880" y="1358332"/>
                  <a:pt x="4913050" y="1339881"/>
                </a:cubicBezTo>
                <a:cubicBezTo>
                  <a:pt x="4635731" y="1339881"/>
                  <a:pt x="4580268" y="1339881"/>
                  <a:pt x="4580268" y="1339881"/>
                </a:cubicBezTo>
                <a:cubicBezTo>
                  <a:pt x="4413877" y="1321430"/>
                  <a:pt x="4413877" y="1321430"/>
                  <a:pt x="4413877" y="1321430"/>
                </a:cubicBezTo>
                <a:cubicBezTo>
                  <a:pt x="4321437" y="1302979"/>
                  <a:pt x="4265974" y="1284528"/>
                  <a:pt x="4247486" y="1247626"/>
                </a:cubicBezTo>
                <a:cubicBezTo>
                  <a:pt x="4210510" y="1210724"/>
                  <a:pt x="4192022" y="1173821"/>
                  <a:pt x="4192022" y="1118468"/>
                </a:cubicBezTo>
                <a:cubicBezTo>
                  <a:pt x="4192022" y="1118468"/>
                  <a:pt x="4192022" y="1081566"/>
                  <a:pt x="4192022" y="1026213"/>
                </a:cubicBezTo>
                <a:cubicBezTo>
                  <a:pt x="4192022" y="970860"/>
                  <a:pt x="4210510" y="915507"/>
                  <a:pt x="4247486" y="860154"/>
                </a:cubicBezTo>
                <a:cubicBezTo>
                  <a:pt x="4265974" y="823252"/>
                  <a:pt x="4321437" y="786350"/>
                  <a:pt x="4395389" y="786350"/>
                </a:cubicBezTo>
                <a:cubicBezTo>
                  <a:pt x="4487828" y="767899"/>
                  <a:pt x="4561780" y="767899"/>
                  <a:pt x="4617243" y="767899"/>
                </a:cubicBezTo>
                <a:cubicBezTo>
                  <a:pt x="4783634" y="749448"/>
                  <a:pt x="4876074" y="730996"/>
                  <a:pt x="4987001" y="730996"/>
                </a:cubicBezTo>
                <a:close/>
                <a:moveTo>
                  <a:pt x="3807960" y="0"/>
                </a:moveTo>
                <a:lnTo>
                  <a:pt x="4404064" y="0"/>
                </a:lnTo>
                <a:lnTo>
                  <a:pt x="4368291" y="41360"/>
                </a:lnTo>
                <a:cubicBezTo>
                  <a:pt x="4352100" y="60329"/>
                  <a:pt x="4338800" y="76226"/>
                  <a:pt x="4329548" y="87787"/>
                </a:cubicBezTo>
                <a:cubicBezTo>
                  <a:pt x="4255530" y="161780"/>
                  <a:pt x="4181513" y="198776"/>
                  <a:pt x="4107495" y="198776"/>
                </a:cubicBezTo>
                <a:cubicBezTo>
                  <a:pt x="4033478" y="217275"/>
                  <a:pt x="3959460" y="180278"/>
                  <a:pt x="3885443" y="106285"/>
                </a:cubicBezTo>
                <a:cubicBezTo>
                  <a:pt x="3857687" y="78538"/>
                  <a:pt x="3834556" y="50790"/>
                  <a:pt x="3818365" y="23043"/>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3"/>
              </a:solidFill>
            </a:endParaRPr>
          </a:p>
        </p:txBody>
      </p:sp>
      <p:sp>
        <p:nvSpPr>
          <p:cNvPr id="2" name="Title 1">
            <a:extLst>
              <a:ext uri="{FF2B5EF4-FFF2-40B4-BE49-F238E27FC236}">
                <a16:creationId xmlns:a16="http://schemas.microsoft.com/office/drawing/2014/main" id="{4851E811-607D-4947-9D72-BD396B1F19DF}"/>
              </a:ext>
            </a:extLst>
          </p:cNvPr>
          <p:cNvSpPr>
            <a:spLocks noGrp="1"/>
          </p:cNvSpPr>
          <p:nvPr>
            <p:ph type="title"/>
          </p:nvPr>
        </p:nvSpPr>
        <p:spPr>
          <a:xfrm>
            <a:off x="516800" y="835101"/>
            <a:ext cx="3095626" cy="1477328"/>
          </a:xfrm>
        </p:spPr>
        <p:txBody>
          <a:bodyPr vert="horz" wrap="square" lIns="0" tIns="0" rIns="0" bIns="0" rtlCol="0" anchor="t" anchorCtr="0">
            <a:noAutofit/>
          </a:bodyPr>
          <a:lstStyle/>
          <a:p>
            <a:r>
              <a:rPr lang="en-US" sz="5400" dirty="0"/>
              <a:t>Activism</a:t>
            </a:r>
          </a:p>
        </p:txBody>
      </p:sp>
      <p:sp>
        <p:nvSpPr>
          <p:cNvPr id="3" name="Content Placeholder 2">
            <a:extLst>
              <a:ext uri="{FF2B5EF4-FFF2-40B4-BE49-F238E27FC236}">
                <a16:creationId xmlns:a16="http://schemas.microsoft.com/office/drawing/2014/main" id="{5EBE25DC-58D8-48AC-AE8B-06EDD152183B}"/>
              </a:ext>
            </a:extLst>
          </p:cNvPr>
          <p:cNvSpPr>
            <a:spLocks noGrp="1"/>
          </p:cNvSpPr>
          <p:nvPr>
            <p:ph idx="1"/>
          </p:nvPr>
        </p:nvSpPr>
        <p:spPr>
          <a:xfrm>
            <a:off x="6444000" y="633600"/>
            <a:ext cx="5411062" cy="5973574"/>
          </a:xfrm>
        </p:spPr>
        <p:txBody>
          <a:bodyPr vert="horz" lIns="0" tIns="0" rIns="0" bIns="0" rtlCol="0" anchor="t">
            <a:normAutofit/>
          </a:bodyPr>
          <a:lstStyle/>
          <a:p>
            <a:pPr>
              <a:lnSpc>
                <a:spcPct val="110000"/>
              </a:lnSpc>
            </a:pPr>
            <a:r>
              <a:rPr lang="en-US" dirty="0">
                <a:solidFill>
                  <a:srgbClr val="FFFFFF"/>
                </a:solidFill>
              </a:rPr>
              <a:t>Following the Stonewall Riots, Marsha joined up with the Gay Liberation Front. </a:t>
            </a:r>
          </a:p>
          <a:p>
            <a:pPr>
              <a:lnSpc>
                <a:spcPct val="110000"/>
              </a:lnSpc>
            </a:pPr>
            <a:endParaRPr lang="en-US" dirty="0"/>
          </a:p>
          <a:p>
            <a:pPr>
              <a:lnSpc>
                <a:spcPct val="110000"/>
              </a:lnSpc>
            </a:pPr>
            <a:r>
              <a:rPr lang="en-US" dirty="0">
                <a:solidFill>
                  <a:srgbClr val="FFFFFF"/>
                </a:solidFill>
              </a:rPr>
              <a:t>Marsha participated in marches to continue the momentum of the Stonewall uprising, and to demand an end to the persecution of the LGBTQ+ community.  </a:t>
            </a:r>
          </a:p>
          <a:p>
            <a:pPr>
              <a:lnSpc>
                <a:spcPct val="110000"/>
              </a:lnSpc>
            </a:pPr>
            <a:endParaRPr lang="en-US" dirty="0"/>
          </a:p>
          <a:p>
            <a:pPr>
              <a:lnSpc>
                <a:spcPct val="110000"/>
              </a:lnSpc>
            </a:pPr>
            <a:r>
              <a:rPr lang="en-US" dirty="0">
                <a:solidFill>
                  <a:srgbClr val="FFFFFF"/>
                </a:solidFill>
              </a:rPr>
              <a:t>At some point though, Marsha began to notice that the transgender community was not properly acknowledged or supported by the activists.  </a:t>
            </a:r>
          </a:p>
          <a:p>
            <a:pPr>
              <a:lnSpc>
                <a:spcPct val="110000"/>
              </a:lnSpc>
            </a:pPr>
            <a:endParaRPr lang="en-US" dirty="0"/>
          </a:p>
          <a:p>
            <a:pPr>
              <a:lnSpc>
                <a:spcPct val="110000"/>
              </a:lnSpc>
            </a:pPr>
            <a:r>
              <a:rPr lang="en-US" dirty="0">
                <a:solidFill>
                  <a:srgbClr val="FFFFFF"/>
                </a:solidFill>
              </a:rPr>
              <a:t>This prompted Marsha into action. </a:t>
            </a:r>
          </a:p>
        </p:txBody>
      </p:sp>
      <p:pic>
        <p:nvPicPr>
          <p:cNvPr id="4" name="Picture 4" descr="A person holding an umbrella&#10;&#10;Description automatically generated">
            <a:extLst>
              <a:ext uri="{FF2B5EF4-FFF2-40B4-BE49-F238E27FC236}">
                <a16:creationId xmlns:a16="http://schemas.microsoft.com/office/drawing/2014/main" id="{FE6532B2-2CDB-47C1-97D3-E2EAE04355E7}"/>
              </a:ext>
            </a:extLst>
          </p:cNvPr>
          <p:cNvPicPr>
            <a:picLocks noChangeAspect="1"/>
          </p:cNvPicPr>
          <p:nvPr/>
        </p:nvPicPr>
        <p:blipFill>
          <a:blip r:embed="rId3"/>
          <a:stretch>
            <a:fillRect/>
          </a:stretch>
        </p:blipFill>
        <p:spPr>
          <a:xfrm>
            <a:off x="4038600" y="3735163"/>
            <a:ext cx="2324100" cy="2867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descr="A group of people holding a sign&#10;&#10;Description automatically generated">
            <a:extLst>
              <a:ext uri="{FF2B5EF4-FFF2-40B4-BE49-F238E27FC236}">
                <a16:creationId xmlns:a16="http://schemas.microsoft.com/office/drawing/2014/main" id="{3AD1DFAE-1059-4CCA-86AE-8ECDC9DDFB1C}"/>
              </a:ext>
            </a:extLst>
          </p:cNvPr>
          <p:cNvPicPr>
            <a:picLocks noChangeAspect="1"/>
          </p:cNvPicPr>
          <p:nvPr/>
        </p:nvPicPr>
        <p:blipFill>
          <a:blip r:embed="rId4"/>
          <a:stretch>
            <a:fillRect/>
          </a:stretch>
        </p:blipFill>
        <p:spPr>
          <a:xfrm>
            <a:off x="165100" y="4334735"/>
            <a:ext cx="3784600" cy="2138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8557943"/>
      </p:ext>
    </p:extLst>
  </p:cSld>
  <p:clrMapOvr>
    <a:masterClrMapping/>
  </p:clrMapOvr>
</p:sld>
</file>

<file path=ppt/theme/theme1.xml><?xml version="1.0" encoding="utf-8"?>
<a:theme xmlns:a="http://schemas.openxmlformats.org/drawingml/2006/main" name="BlobVTI">
  <a:themeElements>
    <a:clrScheme name="AnalogousFromDarkSeedLeftStep">
      <a:dk1>
        <a:srgbClr val="000000"/>
      </a:dk1>
      <a:lt1>
        <a:srgbClr val="FFFFFF"/>
      </a:lt1>
      <a:dk2>
        <a:srgbClr val="1B2C2F"/>
      </a:dk2>
      <a:lt2>
        <a:srgbClr val="F1F3F0"/>
      </a:lt2>
      <a:accent1>
        <a:srgbClr val="C629E7"/>
      </a:accent1>
      <a:accent2>
        <a:srgbClr val="6F25D7"/>
      </a:accent2>
      <a:accent3>
        <a:srgbClr val="2C2DE7"/>
      </a:accent3>
      <a:accent4>
        <a:srgbClr val="1767D5"/>
      </a:accent4>
      <a:accent5>
        <a:srgbClr val="26BBD8"/>
      </a:accent5>
      <a:accent6>
        <a:srgbClr val="15C397"/>
      </a:accent6>
      <a:hlink>
        <a:srgbClr val="3F95BF"/>
      </a:hlink>
      <a:folHlink>
        <a:srgbClr val="7F7F7F"/>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595</TotalTime>
  <Words>1039</Words>
  <Application>Microsoft Office PowerPoint</Application>
  <PresentationFormat>Widescreen</PresentationFormat>
  <Paragraphs>122</Paragraphs>
  <Slides>17</Slides>
  <Notes>15</Notes>
  <HiddenSlides>0</HiddenSlides>
  <MMClips>2</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BlobVTI</vt:lpstr>
      <vt:lpstr>Marsha P. Johnson</vt:lpstr>
      <vt:lpstr>Welcome  Do you prefer  Winter or Summer? </vt:lpstr>
      <vt:lpstr>Objectives</vt:lpstr>
      <vt:lpstr>Introduction to Marsha P. Johnson. </vt:lpstr>
      <vt:lpstr>Early Life</vt:lpstr>
      <vt:lpstr>Reflect</vt:lpstr>
      <vt:lpstr>Life in NYC</vt:lpstr>
      <vt:lpstr>Stonewall Riots</vt:lpstr>
      <vt:lpstr>Activism</vt:lpstr>
      <vt:lpstr>Reflect</vt:lpstr>
      <vt:lpstr>STAR</vt:lpstr>
      <vt:lpstr>STAR</vt:lpstr>
      <vt:lpstr>Suspicious Death</vt:lpstr>
      <vt:lpstr>Legacy</vt:lpstr>
      <vt:lpstr>Check Out Would you rather watch a Horror film or a Comedy? </vt:lpstr>
      <vt:lpstr>For additional resources, visit us at: https://www.lausd.org/human-relations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Jules Gomez</dc:creator>
  <cp:lastModifiedBy>Gomez, Julie</cp:lastModifiedBy>
  <cp:revision>618</cp:revision>
  <dcterms:created xsi:type="dcterms:W3CDTF">2020-10-12T18:01:57Z</dcterms:created>
  <dcterms:modified xsi:type="dcterms:W3CDTF">2025-08-14T22:05:20Z</dcterms:modified>
</cp:coreProperties>
</file>