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5" r:id="rId1"/>
  </p:sldMasterIdLst>
  <p:notesMasterIdLst>
    <p:notesMasterId r:id="rId15"/>
  </p:notesMasterIdLst>
  <p:sldIdLst>
    <p:sldId id="256" r:id="rId2"/>
    <p:sldId id="258" r:id="rId3"/>
    <p:sldId id="259" r:id="rId4"/>
    <p:sldId id="260" r:id="rId5"/>
    <p:sldId id="269" r:id="rId6"/>
    <p:sldId id="262" r:id="rId7"/>
    <p:sldId id="261" r:id="rId8"/>
    <p:sldId id="264" r:id="rId9"/>
    <p:sldId id="268" r:id="rId10"/>
    <p:sldId id="267" r:id="rId11"/>
    <p:sldId id="270" r:id="rId12"/>
    <p:sldId id="271" r:id="rId13"/>
    <p:sldId id="272"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00" autoAdjust="0"/>
    <p:restoredTop sz="86712" autoAdjust="0"/>
  </p:normalViewPr>
  <p:slideViewPr>
    <p:cSldViewPr snapToGrid="0">
      <p:cViewPr varScale="1">
        <p:scale>
          <a:sx n="109" d="100"/>
          <a:sy n="109" d="100"/>
        </p:scale>
        <p:origin x="944"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_rels/data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svg"/><Relationship Id="rId1" Type="http://schemas.openxmlformats.org/officeDocument/2006/relationships/image" Target="../media/image5.png"/><Relationship Id="rId4" Type="http://schemas.openxmlformats.org/officeDocument/2006/relationships/image" Target="../media/image8.svg"/></Relationships>
</file>

<file path=ppt/diagrams/_rels/data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diagrams/_rels/data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svg"/><Relationship Id="rId1" Type="http://schemas.openxmlformats.org/officeDocument/2006/relationships/image" Target="../media/image27.png"/><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svg"/></Relationships>
</file>

<file path=ppt/diagrams/_rels/drawing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svg"/><Relationship Id="rId1" Type="http://schemas.openxmlformats.org/officeDocument/2006/relationships/image" Target="../media/image5.png"/><Relationship Id="rId4" Type="http://schemas.openxmlformats.org/officeDocument/2006/relationships/image" Target="../media/image8.svg"/></Relationships>
</file>

<file path=ppt/diagrams/_rels/drawing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diagrams/_rels/drawing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svg"/><Relationship Id="rId1" Type="http://schemas.openxmlformats.org/officeDocument/2006/relationships/image" Target="../media/image27.png"/><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svg"/></Relationships>
</file>

<file path=ppt/diagrams/colors1.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E59F8CC-7B43-4B93-ACDF-391FBEE741D1}" type="doc">
      <dgm:prSet loTypeId="urn:microsoft.com/office/officeart/2018/5/layout/IconLeaf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8F083B7A-AFD5-4A4F-B90C-1ECC85A33205}">
      <dgm:prSet/>
      <dgm:spPr/>
      <dgm:t>
        <a:bodyPr/>
        <a:lstStyle/>
        <a:p>
          <a:pPr>
            <a:lnSpc>
              <a:spcPct val="100000"/>
            </a:lnSpc>
            <a:defRPr cap="all"/>
          </a:pPr>
          <a:r>
            <a:rPr lang="en-US"/>
            <a:t>Breakfast</a:t>
          </a:r>
        </a:p>
      </dgm:t>
    </dgm:pt>
    <dgm:pt modelId="{6B1F2705-558C-4802-BEAF-9886505D02ED}" type="parTrans" cxnId="{64DF86A9-A40E-4FEF-8364-917886524933}">
      <dgm:prSet/>
      <dgm:spPr/>
      <dgm:t>
        <a:bodyPr/>
        <a:lstStyle/>
        <a:p>
          <a:endParaRPr lang="en-US"/>
        </a:p>
      </dgm:t>
    </dgm:pt>
    <dgm:pt modelId="{EE02ABED-D74B-4380-9D84-978A8825529A}" type="sibTrans" cxnId="{64DF86A9-A40E-4FEF-8364-917886524933}">
      <dgm:prSet/>
      <dgm:spPr/>
      <dgm:t>
        <a:bodyPr/>
        <a:lstStyle/>
        <a:p>
          <a:endParaRPr lang="en-US"/>
        </a:p>
      </dgm:t>
    </dgm:pt>
    <dgm:pt modelId="{55E0A24C-818E-401E-BD51-E9D9F47D1F15}">
      <dgm:prSet/>
      <dgm:spPr/>
      <dgm:t>
        <a:bodyPr/>
        <a:lstStyle/>
        <a:p>
          <a:pPr>
            <a:lnSpc>
              <a:spcPct val="100000"/>
            </a:lnSpc>
            <a:defRPr cap="all"/>
          </a:pPr>
          <a:r>
            <a:rPr lang="en-US"/>
            <a:t>Lunch</a:t>
          </a:r>
        </a:p>
      </dgm:t>
    </dgm:pt>
    <dgm:pt modelId="{72F1612E-853E-4B9D-9B98-74B78486F660}" type="parTrans" cxnId="{91361674-1A17-42F0-B3F4-2D93D31E46ED}">
      <dgm:prSet/>
      <dgm:spPr/>
      <dgm:t>
        <a:bodyPr/>
        <a:lstStyle/>
        <a:p>
          <a:endParaRPr lang="en-US"/>
        </a:p>
      </dgm:t>
    </dgm:pt>
    <dgm:pt modelId="{CA3C367A-4271-446B-B072-B54766827084}" type="sibTrans" cxnId="{91361674-1A17-42F0-B3F4-2D93D31E46ED}">
      <dgm:prSet/>
      <dgm:spPr/>
      <dgm:t>
        <a:bodyPr/>
        <a:lstStyle/>
        <a:p>
          <a:endParaRPr lang="en-US"/>
        </a:p>
      </dgm:t>
    </dgm:pt>
    <dgm:pt modelId="{4F24492F-714F-4A40-92B9-4EF1AFCFA310}" type="pres">
      <dgm:prSet presAssocID="{CE59F8CC-7B43-4B93-ACDF-391FBEE741D1}" presName="root" presStyleCnt="0">
        <dgm:presLayoutVars>
          <dgm:dir/>
          <dgm:resizeHandles val="exact"/>
        </dgm:presLayoutVars>
      </dgm:prSet>
      <dgm:spPr/>
    </dgm:pt>
    <dgm:pt modelId="{B63E989C-7FC4-4874-8010-DACA42FA5361}" type="pres">
      <dgm:prSet presAssocID="{8F083B7A-AFD5-4A4F-B90C-1ECC85A33205}" presName="compNode" presStyleCnt="0"/>
      <dgm:spPr/>
    </dgm:pt>
    <dgm:pt modelId="{FB9160EC-484D-4B56-B691-EE71C2B56163}" type="pres">
      <dgm:prSet presAssocID="{8F083B7A-AFD5-4A4F-B90C-1ECC85A33205}" presName="iconBgRect" presStyleLbl="bgShp" presStyleIdx="0" presStyleCnt="2"/>
      <dgm:spPr>
        <a:prstGeom prst="round2DiagRect">
          <a:avLst>
            <a:gd name="adj1" fmla="val 29727"/>
            <a:gd name="adj2" fmla="val 0"/>
          </a:avLst>
        </a:prstGeom>
      </dgm:spPr>
    </dgm:pt>
    <dgm:pt modelId="{915F717E-316E-4391-8555-B716389A6EC9}" type="pres">
      <dgm:prSet presAssocID="{8F083B7A-AFD5-4A4F-B90C-1ECC85A33205}"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offee"/>
        </a:ext>
      </dgm:extLst>
    </dgm:pt>
    <dgm:pt modelId="{F9E22606-2265-4419-BD5A-D660CCAEAD46}" type="pres">
      <dgm:prSet presAssocID="{8F083B7A-AFD5-4A4F-B90C-1ECC85A33205}" presName="spaceRect" presStyleCnt="0"/>
      <dgm:spPr/>
    </dgm:pt>
    <dgm:pt modelId="{0B1B84E4-4972-413E-A5F2-27D64B5CD532}" type="pres">
      <dgm:prSet presAssocID="{8F083B7A-AFD5-4A4F-B90C-1ECC85A33205}" presName="textRect" presStyleLbl="revTx" presStyleIdx="0" presStyleCnt="2">
        <dgm:presLayoutVars>
          <dgm:chMax val="1"/>
          <dgm:chPref val="1"/>
        </dgm:presLayoutVars>
      </dgm:prSet>
      <dgm:spPr/>
    </dgm:pt>
    <dgm:pt modelId="{3C811169-68E0-48A1-AF26-5E24A107E83E}" type="pres">
      <dgm:prSet presAssocID="{EE02ABED-D74B-4380-9D84-978A8825529A}" presName="sibTrans" presStyleCnt="0"/>
      <dgm:spPr/>
    </dgm:pt>
    <dgm:pt modelId="{99379566-5294-4182-BC82-B5804AF02F7F}" type="pres">
      <dgm:prSet presAssocID="{55E0A24C-818E-401E-BD51-E9D9F47D1F15}" presName="compNode" presStyleCnt="0"/>
      <dgm:spPr/>
    </dgm:pt>
    <dgm:pt modelId="{8BAC91CF-7226-4F47-97CF-EDA77D9A7113}" type="pres">
      <dgm:prSet presAssocID="{55E0A24C-818E-401E-BD51-E9D9F47D1F15}" presName="iconBgRect" presStyleLbl="bgShp" presStyleIdx="1" presStyleCnt="2"/>
      <dgm:spPr>
        <a:prstGeom prst="round2DiagRect">
          <a:avLst>
            <a:gd name="adj1" fmla="val 29727"/>
            <a:gd name="adj2" fmla="val 0"/>
          </a:avLst>
        </a:prstGeom>
      </dgm:spPr>
    </dgm:pt>
    <dgm:pt modelId="{3BF8D233-1D5D-4499-AE11-7E94CA18F7B6}" type="pres">
      <dgm:prSet presAssocID="{55E0A24C-818E-401E-BD51-E9D9F47D1F15}"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urger and Drink"/>
        </a:ext>
      </dgm:extLst>
    </dgm:pt>
    <dgm:pt modelId="{1A336C71-C927-4FC9-B80F-E836009F36E7}" type="pres">
      <dgm:prSet presAssocID="{55E0A24C-818E-401E-BD51-E9D9F47D1F15}" presName="spaceRect" presStyleCnt="0"/>
      <dgm:spPr/>
    </dgm:pt>
    <dgm:pt modelId="{6E1A8EB2-C513-4E87-B2CA-4AB2B38DB174}" type="pres">
      <dgm:prSet presAssocID="{55E0A24C-818E-401E-BD51-E9D9F47D1F15}" presName="textRect" presStyleLbl="revTx" presStyleIdx="1" presStyleCnt="2">
        <dgm:presLayoutVars>
          <dgm:chMax val="1"/>
          <dgm:chPref val="1"/>
        </dgm:presLayoutVars>
      </dgm:prSet>
      <dgm:spPr/>
    </dgm:pt>
  </dgm:ptLst>
  <dgm:cxnLst>
    <dgm:cxn modelId="{B480412B-65D8-4B49-9EBE-82B948E5378E}" type="presOf" srcId="{55E0A24C-818E-401E-BD51-E9D9F47D1F15}" destId="{6E1A8EB2-C513-4E87-B2CA-4AB2B38DB174}" srcOrd="0" destOrd="0" presId="urn:microsoft.com/office/officeart/2018/5/layout/IconLeafLabelList"/>
    <dgm:cxn modelId="{91361674-1A17-42F0-B3F4-2D93D31E46ED}" srcId="{CE59F8CC-7B43-4B93-ACDF-391FBEE741D1}" destId="{55E0A24C-818E-401E-BD51-E9D9F47D1F15}" srcOrd="1" destOrd="0" parTransId="{72F1612E-853E-4B9D-9B98-74B78486F660}" sibTransId="{CA3C367A-4271-446B-B072-B54766827084}"/>
    <dgm:cxn modelId="{91C74E99-AC33-4EA1-9A6C-43768E398AFD}" type="presOf" srcId="{CE59F8CC-7B43-4B93-ACDF-391FBEE741D1}" destId="{4F24492F-714F-4A40-92B9-4EF1AFCFA310}" srcOrd="0" destOrd="0" presId="urn:microsoft.com/office/officeart/2018/5/layout/IconLeafLabelList"/>
    <dgm:cxn modelId="{64DF86A9-A40E-4FEF-8364-917886524933}" srcId="{CE59F8CC-7B43-4B93-ACDF-391FBEE741D1}" destId="{8F083B7A-AFD5-4A4F-B90C-1ECC85A33205}" srcOrd="0" destOrd="0" parTransId="{6B1F2705-558C-4802-BEAF-9886505D02ED}" sibTransId="{EE02ABED-D74B-4380-9D84-978A8825529A}"/>
    <dgm:cxn modelId="{9112C9C9-3A86-48FF-9A1A-1D572737184B}" type="presOf" srcId="{8F083B7A-AFD5-4A4F-B90C-1ECC85A33205}" destId="{0B1B84E4-4972-413E-A5F2-27D64B5CD532}" srcOrd="0" destOrd="0" presId="urn:microsoft.com/office/officeart/2018/5/layout/IconLeafLabelList"/>
    <dgm:cxn modelId="{5799AD01-2F99-4505-9CD2-80A57E9209F8}" type="presParOf" srcId="{4F24492F-714F-4A40-92B9-4EF1AFCFA310}" destId="{B63E989C-7FC4-4874-8010-DACA42FA5361}" srcOrd="0" destOrd="0" presId="urn:microsoft.com/office/officeart/2018/5/layout/IconLeafLabelList"/>
    <dgm:cxn modelId="{F225C2BC-8118-4076-8BC6-B8D7610D6C1D}" type="presParOf" srcId="{B63E989C-7FC4-4874-8010-DACA42FA5361}" destId="{FB9160EC-484D-4B56-B691-EE71C2B56163}" srcOrd="0" destOrd="0" presId="urn:microsoft.com/office/officeart/2018/5/layout/IconLeafLabelList"/>
    <dgm:cxn modelId="{8F01A87E-23F3-4B0A-BFC6-48AEC86385BE}" type="presParOf" srcId="{B63E989C-7FC4-4874-8010-DACA42FA5361}" destId="{915F717E-316E-4391-8555-B716389A6EC9}" srcOrd="1" destOrd="0" presId="urn:microsoft.com/office/officeart/2018/5/layout/IconLeafLabelList"/>
    <dgm:cxn modelId="{1EE8FF5C-0FE7-4390-B941-112259468B1A}" type="presParOf" srcId="{B63E989C-7FC4-4874-8010-DACA42FA5361}" destId="{F9E22606-2265-4419-BD5A-D660CCAEAD46}" srcOrd="2" destOrd="0" presId="urn:microsoft.com/office/officeart/2018/5/layout/IconLeafLabelList"/>
    <dgm:cxn modelId="{26EFFD28-B5B4-4297-B9EB-F920E06A3F30}" type="presParOf" srcId="{B63E989C-7FC4-4874-8010-DACA42FA5361}" destId="{0B1B84E4-4972-413E-A5F2-27D64B5CD532}" srcOrd="3" destOrd="0" presId="urn:microsoft.com/office/officeart/2018/5/layout/IconLeafLabelList"/>
    <dgm:cxn modelId="{89E53FC4-D982-4B2C-B889-23E37BA79926}" type="presParOf" srcId="{4F24492F-714F-4A40-92B9-4EF1AFCFA310}" destId="{3C811169-68E0-48A1-AF26-5E24A107E83E}" srcOrd="1" destOrd="0" presId="urn:microsoft.com/office/officeart/2018/5/layout/IconLeafLabelList"/>
    <dgm:cxn modelId="{2D5AA1EC-0CB1-4AF4-90E4-FBAFC026310E}" type="presParOf" srcId="{4F24492F-714F-4A40-92B9-4EF1AFCFA310}" destId="{99379566-5294-4182-BC82-B5804AF02F7F}" srcOrd="2" destOrd="0" presId="urn:microsoft.com/office/officeart/2018/5/layout/IconLeafLabelList"/>
    <dgm:cxn modelId="{3189DF05-74E1-4C03-A576-31E5A099ACEC}" type="presParOf" srcId="{99379566-5294-4182-BC82-B5804AF02F7F}" destId="{8BAC91CF-7226-4F47-97CF-EDA77D9A7113}" srcOrd="0" destOrd="0" presId="urn:microsoft.com/office/officeart/2018/5/layout/IconLeafLabelList"/>
    <dgm:cxn modelId="{E94D756B-5BFD-4073-86FC-B83046CFB5F1}" type="presParOf" srcId="{99379566-5294-4182-BC82-B5804AF02F7F}" destId="{3BF8D233-1D5D-4499-AE11-7E94CA18F7B6}" srcOrd="1" destOrd="0" presId="urn:microsoft.com/office/officeart/2018/5/layout/IconLeafLabelList"/>
    <dgm:cxn modelId="{D10633BD-591D-48BB-AA19-5EE01C0DC108}" type="presParOf" srcId="{99379566-5294-4182-BC82-B5804AF02F7F}" destId="{1A336C71-C927-4FC9-B80F-E836009F36E7}" srcOrd="2" destOrd="0" presId="urn:microsoft.com/office/officeart/2018/5/layout/IconLeafLabelList"/>
    <dgm:cxn modelId="{D1E62484-009A-4562-AE5B-D2734CCE4B20}" type="presParOf" srcId="{99379566-5294-4182-BC82-B5804AF02F7F}" destId="{6E1A8EB2-C513-4E87-B2CA-4AB2B38DB174}" srcOrd="3" destOrd="0" presId="urn:microsoft.com/office/officeart/2018/5/layout/IconLeafLabel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9CE0462-1FBA-454B-9057-D76DB75B9B83}"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76D5669D-CC7D-477E-9F7F-9C0672ADDEA1}">
      <dgm:prSet/>
      <dgm:spPr/>
      <dgm:t>
        <a:bodyPr/>
        <a:lstStyle/>
        <a:p>
          <a:pPr>
            <a:lnSpc>
              <a:spcPct val="100000"/>
            </a:lnSpc>
          </a:pPr>
          <a:r>
            <a:rPr lang="en-US" dirty="0"/>
            <a:t>Learn</a:t>
          </a:r>
          <a:r>
            <a:rPr lang="en-US" dirty="0">
              <a:latin typeface="Avenir Next LT Pro"/>
            </a:rPr>
            <a:t> about actor Elliot Page.</a:t>
          </a:r>
          <a:endParaRPr lang="en-US" dirty="0"/>
        </a:p>
      </dgm:t>
    </dgm:pt>
    <dgm:pt modelId="{42C7E4BD-EA0F-4066-B3E5-59074F789C83}" type="parTrans" cxnId="{2E629A54-7604-43DC-8626-B5E7AAB4BB74}">
      <dgm:prSet/>
      <dgm:spPr/>
      <dgm:t>
        <a:bodyPr/>
        <a:lstStyle/>
        <a:p>
          <a:endParaRPr lang="en-US"/>
        </a:p>
      </dgm:t>
    </dgm:pt>
    <dgm:pt modelId="{5F8A596B-FF21-454F-81CC-DEB54F7047BE}" type="sibTrans" cxnId="{2E629A54-7604-43DC-8626-B5E7AAB4BB74}">
      <dgm:prSet/>
      <dgm:spPr/>
      <dgm:t>
        <a:bodyPr/>
        <a:lstStyle/>
        <a:p>
          <a:endParaRPr lang="en-US"/>
        </a:p>
      </dgm:t>
    </dgm:pt>
    <dgm:pt modelId="{88590EF1-795D-4951-A2CE-99CB4A15267C}">
      <dgm:prSet/>
      <dgm:spPr/>
      <dgm:t>
        <a:bodyPr/>
        <a:lstStyle/>
        <a:p>
          <a:pPr>
            <a:lnSpc>
              <a:spcPct val="100000"/>
            </a:lnSpc>
          </a:pPr>
          <a:r>
            <a:rPr lang="en-US" dirty="0"/>
            <a:t>Review</a:t>
          </a:r>
          <a:r>
            <a:rPr lang="en-US" dirty="0">
              <a:latin typeface="Avenir Next LT Pro"/>
            </a:rPr>
            <a:t> Elliot Page's life and career.</a:t>
          </a:r>
          <a:endParaRPr lang="en-US" dirty="0"/>
        </a:p>
      </dgm:t>
    </dgm:pt>
    <dgm:pt modelId="{2AAADBE9-B42E-4578-ABA1-A9433ADC75B3}" type="parTrans" cxnId="{5700BE05-395D-47EE-88BA-033274921328}">
      <dgm:prSet/>
      <dgm:spPr/>
      <dgm:t>
        <a:bodyPr/>
        <a:lstStyle/>
        <a:p>
          <a:endParaRPr lang="en-US"/>
        </a:p>
      </dgm:t>
    </dgm:pt>
    <dgm:pt modelId="{08746911-E47C-42F7-88BB-78E1026EF6F3}" type="sibTrans" cxnId="{5700BE05-395D-47EE-88BA-033274921328}">
      <dgm:prSet/>
      <dgm:spPr/>
      <dgm:t>
        <a:bodyPr/>
        <a:lstStyle/>
        <a:p>
          <a:endParaRPr lang="en-US"/>
        </a:p>
      </dgm:t>
    </dgm:pt>
    <dgm:pt modelId="{AE74469B-8A82-4CF1-B3A3-86443C817A9D}">
      <dgm:prSet/>
      <dgm:spPr/>
      <dgm:t>
        <a:bodyPr/>
        <a:lstStyle/>
        <a:p>
          <a:pPr>
            <a:lnSpc>
              <a:spcPct val="100000"/>
            </a:lnSpc>
          </a:pPr>
          <a:r>
            <a:rPr lang="en-US" dirty="0"/>
            <a:t>Reflect</a:t>
          </a:r>
          <a:r>
            <a:rPr lang="en-US" dirty="0">
              <a:latin typeface="Avenir Next LT Pro"/>
            </a:rPr>
            <a:t> on the impact of Elliot Page's recent announcement.</a:t>
          </a:r>
          <a:endParaRPr lang="en-US" dirty="0"/>
        </a:p>
      </dgm:t>
    </dgm:pt>
    <dgm:pt modelId="{8B983BF7-A1D6-4788-ACBC-345C66000256}" type="parTrans" cxnId="{A2F346D0-91E3-4C53-996C-C89D5CAF45CB}">
      <dgm:prSet/>
      <dgm:spPr/>
      <dgm:t>
        <a:bodyPr/>
        <a:lstStyle/>
        <a:p>
          <a:endParaRPr lang="en-US"/>
        </a:p>
      </dgm:t>
    </dgm:pt>
    <dgm:pt modelId="{AE6F1C05-F349-4F81-807E-4E2BF2238903}" type="sibTrans" cxnId="{A2F346D0-91E3-4C53-996C-C89D5CAF45CB}">
      <dgm:prSet/>
      <dgm:spPr/>
      <dgm:t>
        <a:bodyPr/>
        <a:lstStyle/>
        <a:p>
          <a:endParaRPr lang="en-US"/>
        </a:p>
      </dgm:t>
    </dgm:pt>
    <dgm:pt modelId="{E3250CC3-8742-46D1-A4BB-7204C9DE3A50}" type="pres">
      <dgm:prSet presAssocID="{E9CE0462-1FBA-454B-9057-D76DB75B9B83}" presName="root" presStyleCnt="0">
        <dgm:presLayoutVars>
          <dgm:dir/>
          <dgm:resizeHandles val="exact"/>
        </dgm:presLayoutVars>
      </dgm:prSet>
      <dgm:spPr/>
    </dgm:pt>
    <dgm:pt modelId="{8D7DE2C2-0C47-4896-8186-375B4F739E57}" type="pres">
      <dgm:prSet presAssocID="{76D5669D-CC7D-477E-9F7F-9C0672ADDEA1}" presName="compNode" presStyleCnt="0"/>
      <dgm:spPr/>
    </dgm:pt>
    <dgm:pt modelId="{2940D171-C107-4B8A-A074-28A9EB69640D}" type="pres">
      <dgm:prSet presAssocID="{76D5669D-CC7D-477E-9F7F-9C0672ADDEA1}" presName="bgRect" presStyleLbl="bgShp" presStyleIdx="0" presStyleCnt="3"/>
      <dgm:spPr/>
    </dgm:pt>
    <dgm:pt modelId="{1D7511B0-225C-4C98-BEC8-C9C252CA6B49}" type="pres">
      <dgm:prSet presAssocID="{76D5669D-CC7D-477E-9F7F-9C0672ADDEA1}"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Open Book"/>
        </a:ext>
      </dgm:extLst>
    </dgm:pt>
    <dgm:pt modelId="{24099C28-B865-4E11-97BE-8E5799AF4406}" type="pres">
      <dgm:prSet presAssocID="{76D5669D-CC7D-477E-9F7F-9C0672ADDEA1}" presName="spaceRect" presStyleCnt="0"/>
      <dgm:spPr/>
    </dgm:pt>
    <dgm:pt modelId="{74250D8F-73B5-474F-898D-71CA6A65040A}" type="pres">
      <dgm:prSet presAssocID="{76D5669D-CC7D-477E-9F7F-9C0672ADDEA1}" presName="parTx" presStyleLbl="revTx" presStyleIdx="0" presStyleCnt="3">
        <dgm:presLayoutVars>
          <dgm:chMax val="0"/>
          <dgm:chPref val="0"/>
        </dgm:presLayoutVars>
      </dgm:prSet>
      <dgm:spPr/>
    </dgm:pt>
    <dgm:pt modelId="{DBF421D1-4473-4A1E-9D08-516B72713277}" type="pres">
      <dgm:prSet presAssocID="{5F8A596B-FF21-454F-81CC-DEB54F7047BE}" presName="sibTrans" presStyleCnt="0"/>
      <dgm:spPr/>
    </dgm:pt>
    <dgm:pt modelId="{FB035C89-8E5E-4695-B9EA-8FC32450A085}" type="pres">
      <dgm:prSet presAssocID="{88590EF1-795D-4951-A2CE-99CB4A15267C}" presName="compNode" presStyleCnt="0"/>
      <dgm:spPr/>
    </dgm:pt>
    <dgm:pt modelId="{3DC92421-3037-4D22-B1F1-42755DE00EDC}" type="pres">
      <dgm:prSet presAssocID="{88590EF1-795D-4951-A2CE-99CB4A15267C}" presName="bgRect" presStyleLbl="bgShp" presStyleIdx="1" presStyleCnt="3"/>
      <dgm:spPr/>
    </dgm:pt>
    <dgm:pt modelId="{E3D58D34-E19B-4932-AA8A-200BA7D7F940}" type="pres">
      <dgm:prSet presAssocID="{88590EF1-795D-4951-A2CE-99CB4A15267C}"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ustomer Review"/>
        </a:ext>
      </dgm:extLst>
    </dgm:pt>
    <dgm:pt modelId="{08BA186F-2E16-43C3-BFD2-53B4969998FA}" type="pres">
      <dgm:prSet presAssocID="{88590EF1-795D-4951-A2CE-99CB4A15267C}" presName="spaceRect" presStyleCnt="0"/>
      <dgm:spPr/>
    </dgm:pt>
    <dgm:pt modelId="{A0E7B5A4-4BF7-4C95-A31B-C7BA1DD9889E}" type="pres">
      <dgm:prSet presAssocID="{88590EF1-795D-4951-A2CE-99CB4A15267C}" presName="parTx" presStyleLbl="revTx" presStyleIdx="1" presStyleCnt="3">
        <dgm:presLayoutVars>
          <dgm:chMax val="0"/>
          <dgm:chPref val="0"/>
        </dgm:presLayoutVars>
      </dgm:prSet>
      <dgm:spPr/>
    </dgm:pt>
    <dgm:pt modelId="{A0CDE1CF-C0F0-440A-A329-C8D9EFC3C087}" type="pres">
      <dgm:prSet presAssocID="{08746911-E47C-42F7-88BB-78E1026EF6F3}" presName="sibTrans" presStyleCnt="0"/>
      <dgm:spPr/>
    </dgm:pt>
    <dgm:pt modelId="{FEB45460-922E-45EF-BCD8-D0D099526427}" type="pres">
      <dgm:prSet presAssocID="{AE74469B-8A82-4CF1-B3A3-86443C817A9D}" presName="compNode" presStyleCnt="0"/>
      <dgm:spPr/>
    </dgm:pt>
    <dgm:pt modelId="{477E23F5-8953-48DB-88E8-4FAEF420BF12}" type="pres">
      <dgm:prSet presAssocID="{AE74469B-8A82-4CF1-B3A3-86443C817A9D}" presName="bgRect" presStyleLbl="bgShp" presStyleIdx="2" presStyleCnt="3"/>
      <dgm:spPr/>
    </dgm:pt>
    <dgm:pt modelId="{3AB43C8B-DDD1-4760-AE18-89301BC98E7D}" type="pres">
      <dgm:prSet presAssocID="{AE74469B-8A82-4CF1-B3A3-86443C817A9D}"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Thought bubble"/>
        </a:ext>
      </dgm:extLst>
    </dgm:pt>
    <dgm:pt modelId="{568F5F6B-8FA9-4698-8A15-6A842A346946}" type="pres">
      <dgm:prSet presAssocID="{AE74469B-8A82-4CF1-B3A3-86443C817A9D}" presName="spaceRect" presStyleCnt="0"/>
      <dgm:spPr/>
    </dgm:pt>
    <dgm:pt modelId="{E79F115D-75D8-4A32-9F89-B7E69CE1ACD1}" type="pres">
      <dgm:prSet presAssocID="{AE74469B-8A82-4CF1-B3A3-86443C817A9D}" presName="parTx" presStyleLbl="revTx" presStyleIdx="2" presStyleCnt="3">
        <dgm:presLayoutVars>
          <dgm:chMax val="0"/>
          <dgm:chPref val="0"/>
        </dgm:presLayoutVars>
      </dgm:prSet>
      <dgm:spPr/>
    </dgm:pt>
  </dgm:ptLst>
  <dgm:cxnLst>
    <dgm:cxn modelId="{42C53205-724F-4F0B-A56C-F086DE59100F}" type="presOf" srcId="{88590EF1-795D-4951-A2CE-99CB4A15267C}" destId="{A0E7B5A4-4BF7-4C95-A31B-C7BA1DD9889E}" srcOrd="0" destOrd="0" presId="urn:microsoft.com/office/officeart/2018/2/layout/IconVerticalSolidList"/>
    <dgm:cxn modelId="{5700BE05-395D-47EE-88BA-033274921328}" srcId="{E9CE0462-1FBA-454B-9057-D76DB75B9B83}" destId="{88590EF1-795D-4951-A2CE-99CB4A15267C}" srcOrd="1" destOrd="0" parTransId="{2AAADBE9-B42E-4578-ABA1-A9433ADC75B3}" sibTransId="{08746911-E47C-42F7-88BB-78E1026EF6F3}"/>
    <dgm:cxn modelId="{2E629A54-7604-43DC-8626-B5E7AAB4BB74}" srcId="{E9CE0462-1FBA-454B-9057-D76DB75B9B83}" destId="{76D5669D-CC7D-477E-9F7F-9C0672ADDEA1}" srcOrd="0" destOrd="0" parTransId="{42C7E4BD-EA0F-4066-B3E5-59074F789C83}" sibTransId="{5F8A596B-FF21-454F-81CC-DEB54F7047BE}"/>
    <dgm:cxn modelId="{42220E9C-F0AE-44CE-9CE3-5C563C40DC03}" type="presOf" srcId="{76D5669D-CC7D-477E-9F7F-9C0672ADDEA1}" destId="{74250D8F-73B5-474F-898D-71CA6A65040A}" srcOrd="0" destOrd="0" presId="urn:microsoft.com/office/officeart/2018/2/layout/IconVerticalSolidList"/>
    <dgm:cxn modelId="{54DB45B9-A27F-4C7B-8A22-BDB9C7D068A1}" type="presOf" srcId="{AE74469B-8A82-4CF1-B3A3-86443C817A9D}" destId="{E79F115D-75D8-4A32-9F89-B7E69CE1ACD1}" srcOrd="0" destOrd="0" presId="urn:microsoft.com/office/officeart/2018/2/layout/IconVerticalSolidList"/>
    <dgm:cxn modelId="{A2F346D0-91E3-4C53-996C-C89D5CAF45CB}" srcId="{E9CE0462-1FBA-454B-9057-D76DB75B9B83}" destId="{AE74469B-8A82-4CF1-B3A3-86443C817A9D}" srcOrd="2" destOrd="0" parTransId="{8B983BF7-A1D6-4788-ACBC-345C66000256}" sibTransId="{AE6F1C05-F349-4F81-807E-4E2BF2238903}"/>
    <dgm:cxn modelId="{8DA231E9-40CB-4CEA-80A7-F2042078E139}" type="presOf" srcId="{E9CE0462-1FBA-454B-9057-D76DB75B9B83}" destId="{E3250CC3-8742-46D1-A4BB-7204C9DE3A50}" srcOrd="0" destOrd="0" presId="urn:microsoft.com/office/officeart/2018/2/layout/IconVerticalSolidList"/>
    <dgm:cxn modelId="{3454CDB6-732F-41AF-B809-95DD2A44BD01}" type="presParOf" srcId="{E3250CC3-8742-46D1-A4BB-7204C9DE3A50}" destId="{8D7DE2C2-0C47-4896-8186-375B4F739E57}" srcOrd="0" destOrd="0" presId="urn:microsoft.com/office/officeart/2018/2/layout/IconVerticalSolidList"/>
    <dgm:cxn modelId="{4C923205-32FF-48ED-BABB-41170FE12E2C}" type="presParOf" srcId="{8D7DE2C2-0C47-4896-8186-375B4F739E57}" destId="{2940D171-C107-4B8A-A074-28A9EB69640D}" srcOrd="0" destOrd="0" presId="urn:microsoft.com/office/officeart/2018/2/layout/IconVerticalSolidList"/>
    <dgm:cxn modelId="{C35C5EDA-862A-410D-ABF4-15B0E000250C}" type="presParOf" srcId="{8D7DE2C2-0C47-4896-8186-375B4F739E57}" destId="{1D7511B0-225C-4C98-BEC8-C9C252CA6B49}" srcOrd="1" destOrd="0" presId="urn:microsoft.com/office/officeart/2018/2/layout/IconVerticalSolidList"/>
    <dgm:cxn modelId="{DB99A87B-F91E-4C98-8CB7-BCD35D440943}" type="presParOf" srcId="{8D7DE2C2-0C47-4896-8186-375B4F739E57}" destId="{24099C28-B865-4E11-97BE-8E5799AF4406}" srcOrd="2" destOrd="0" presId="urn:microsoft.com/office/officeart/2018/2/layout/IconVerticalSolidList"/>
    <dgm:cxn modelId="{85846F4A-3004-4E7B-939B-E8F915758A11}" type="presParOf" srcId="{8D7DE2C2-0C47-4896-8186-375B4F739E57}" destId="{74250D8F-73B5-474F-898D-71CA6A65040A}" srcOrd="3" destOrd="0" presId="urn:microsoft.com/office/officeart/2018/2/layout/IconVerticalSolidList"/>
    <dgm:cxn modelId="{5E22E834-4EAB-453A-83FF-BD863A40ABE6}" type="presParOf" srcId="{E3250CC3-8742-46D1-A4BB-7204C9DE3A50}" destId="{DBF421D1-4473-4A1E-9D08-516B72713277}" srcOrd="1" destOrd="0" presId="urn:microsoft.com/office/officeart/2018/2/layout/IconVerticalSolidList"/>
    <dgm:cxn modelId="{00190F26-272A-4C02-A5F8-53DB26327C74}" type="presParOf" srcId="{E3250CC3-8742-46D1-A4BB-7204C9DE3A50}" destId="{FB035C89-8E5E-4695-B9EA-8FC32450A085}" srcOrd="2" destOrd="0" presId="urn:microsoft.com/office/officeart/2018/2/layout/IconVerticalSolidList"/>
    <dgm:cxn modelId="{E53C3A92-B888-45D2-B444-C0CE4B89983F}" type="presParOf" srcId="{FB035C89-8E5E-4695-B9EA-8FC32450A085}" destId="{3DC92421-3037-4D22-B1F1-42755DE00EDC}" srcOrd="0" destOrd="0" presId="urn:microsoft.com/office/officeart/2018/2/layout/IconVerticalSolidList"/>
    <dgm:cxn modelId="{1EC8741F-3A40-4953-9F90-A7B2F548AB9C}" type="presParOf" srcId="{FB035C89-8E5E-4695-B9EA-8FC32450A085}" destId="{E3D58D34-E19B-4932-AA8A-200BA7D7F940}" srcOrd="1" destOrd="0" presId="urn:microsoft.com/office/officeart/2018/2/layout/IconVerticalSolidList"/>
    <dgm:cxn modelId="{C0035937-C1B2-4605-AE48-2C213356C5FE}" type="presParOf" srcId="{FB035C89-8E5E-4695-B9EA-8FC32450A085}" destId="{08BA186F-2E16-43C3-BFD2-53B4969998FA}" srcOrd="2" destOrd="0" presId="urn:microsoft.com/office/officeart/2018/2/layout/IconVerticalSolidList"/>
    <dgm:cxn modelId="{7672F955-9C3B-4AA8-8A6D-51454F3E6895}" type="presParOf" srcId="{FB035C89-8E5E-4695-B9EA-8FC32450A085}" destId="{A0E7B5A4-4BF7-4C95-A31B-C7BA1DD9889E}" srcOrd="3" destOrd="0" presId="urn:microsoft.com/office/officeart/2018/2/layout/IconVerticalSolidList"/>
    <dgm:cxn modelId="{02FBC5E5-4645-4501-9018-89A20ECB48F7}" type="presParOf" srcId="{E3250CC3-8742-46D1-A4BB-7204C9DE3A50}" destId="{A0CDE1CF-C0F0-440A-A329-C8D9EFC3C087}" srcOrd="3" destOrd="0" presId="urn:microsoft.com/office/officeart/2018/2/layout/IconVerticalSolidList"/>
    <dgm:cxn modelId="{34105F3B-CD2F-41C4-867D-F11260212583}" type="presParOf" srcId="{E3250CC3-8742-46D1-A4BB-7204C9DE3A50}" destId="{FEB45460-922E-45EF-BCD8-D0D099526427}" srcOrd="4" destOrd="0" presId="urn:microsoft.com/office/officeart/2018/2/layout/IconVerticalSolidList"/>
    <dgm:cxn modelId="{08D4A5A7-E392-4643-A350-7706EE3865ED}" type="presParOf" srcId="{FEB45460-922E-45EF-BCD8-D0D099526427}" destId="{477E23F5-8953-48DB-88E8-4FAEF420BF12}" srcOrd="0" destOrd="0" presId="urn:microsoft.com/office/officeart/2018/2/layout/IconVerticalSolidList"/>
    <dgm:cxn modelId="{7BE44DE0-6CE6-4DD0-8FC4-4C4A95B7BF0C}" type="presParOf" srcId="{FEB45460-922E-45EF-BCD8-D0D099526427}" destId="{3AB43C8B-DDD1-4760-AE18-89301BC98E7D}" srcOrd="1" destOrd="0" presId="urn:microsoft.com/office/officeart/2018/2/layout/IconVerticalSolidList"/>
    <dgm:cxn modelId="{3D3C83E5-E827-4D3D-86A3-E285A3889E84}" type="presParOf" srcId="{FEB45460-922E-45EF-BCD8-D0D099526427}" destId="{568F5F6B-8FA9-4698-8A15-6A842A346946}" srcOrd="2" destOrd="0" presId="urn:microsoft.com/office/officeart/2018/2/layout/IconVerticalSolidList"/>
    <dgm:cxn modelId="{33891AC8-9A71-48BE-9AB7-C332287ABCFB}" type="presParOf" srcId="{FEB45460-922E-45EF-BCD8-D0D099526427}" destId="{E79F115D-75D8-4A32-9F89-B7E69CE1ACD1}"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E2F026E-5693-4EF8-984E-5DAA5CCA9A10}"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4F6FED42-8AD5-4E20-9518-8B498CAA766B}">
      <dgm:prSet/>
      <dgm:spPr/>
      <dgm:t>
        <a:bodyPr/>
        <a:lstStyle/>
        <a:p>
          <a:r>
            <a:rPr lang="en-US"/>
            <a:t>In 1987, Elliot Page was born in Canada. </a:t>
          </a:r>
        </a:p>
      </dgm:t>
    </dgm:pt>
    <dgm:pt modelId="{C64FB1B0-B500-4C7D-B44C-8708BCA56108}" type="parTrans" cxnId="{78339747-A9EA-41EE-9528-F0AB0B4601F6}">
      <dgm:prSet/>
      <dgm:spPr/>
      <dgm:t>
        <a:bodyPr/>
        <a:lstStyle/>
        <a:p>
          <a:endParaRPr lang="en-US"/>
        </a:p>
      </dgm:t>
    </dgm:pt>
    <dgm:pt modelId="{4951B93E-5C57-46F2-9D7A-85FF7F16CB2C}" type="sibTrans" cxnId="{78339747-A9EA-41EE-9528-F0AB0B4601F6}">
      <dgm:prSet/>
      <dgm:spPr/>
      <dgm:t>
        <a:bodyPr/>
        <a:lstStyle/>
        <a:p>
          <a:endParaRPr lang="en-US"/>
        </a:p>
      </dgm:t>
    </dgm:pt>
    <dgm:pt modelId="{352EB2C3-7AF5-486C-93B7-CA1478448DB0}">
      <dgm:prSet/>
      <dgm:spPr/>
      <dgm:t>
        <a:bodyPr/>
        <a:lstStyle/>
        <a:p>
          <a:r>
            <a:rPr lang="en-US" dirty="0"/>
            <a:t>Elliot was designated female at birth.  </a:t>
          </a:r>
        </a:p>
      </dgm:t>
    </dgm:pt>
    <dgm:pt modelId="{37EC7039-B90D-4967-8B5A-6CF965E67DD7}" type="parTrans" cxnId="{E4D59D33-0271-49D0-BEDD-11BEC997A591}">
      <dgm:prSet/>
      <dgm:spPr/>
      <dgm:t>
        <a:bodyPr/>
        <a:lstStyle/>
        <a:p>
          <a:endParaRPr lang="en-US"/>
        </a:p>
      </dgm:t>
    </dgm:pt>
    <dgm:pt modelId="{DB4A97E3-41FD-4223-963E-F60D5E41FB41}" type="sibTrans" cxnId="{E4D59D33-0271-49D0-BEDD-11BEC997A591}">
      <dgm:prSet/>
      <dgm:spPr/>
      <dgm:t>
        <a:bodyPr/>
        <a:lstStyle/>
        <a:p>
          <a:endParaRPr lang="en-US"/>
        </a:p>
      </dgm:t>
    </dgm:pt>
    <dgm:pt modelId="{0B58CE06-FB61-4FEC-9B2A-033DE46BF6D4}">
      <dgm:prSet/>
      <dgm:spPr/>
      <dgm:t>
        <a:bodyPr/>
        <a:lstStyle/>
        <a:p>
          <a:r>
            <a:rPr lang="en-US"/>
            <a:t>Elliot was in his first movie when he was 10 years old.</a:t>
          </a:r>
        </a:p>
      </dgm:t>
    </dgm:pt>
    <dgm:pt modelId="{AF4DC1BE-18A4-48F6-B3FB-06E711319C52}" type="parTrans" cxnId="{9539AA78-261E-4A58-A817-61FACB64D92B}">
      <dgm:prSet/>
      <dgm:spPr/>
      <dgm:t>
        <a:bodyPr/>
        <a:lstStyle/>
        <a:p>
          <a:endParaRPr lang="en-US"/>
        </a:p>
      </dgm:t>
    </dgm:pt>
    <dgm:pt modelId="{5F136DAA-2F76-4E20-97B6-D78C42C28F5B}" type="sibTrans" cxnId="{9539AA78-261E-4A58-A817-61FACB64D92B}">
      <dgm:prSet/>
      <dgm:spPr/>
      <dgm:t>
        <a:bodyPr/>
        <a:lstStyle/>
        <a:p>
          <a:endParaRPr lang="en-US"/>
        </a:p>
      </dgm:t>
    </dgm:pt>
    <dgm:pt modelId="{1D16AFCA-BBDE-440B-979B-D4EBD9DC2600}">
      <dgm:prSet/>
      <dgm:spPr/>
      <dgm:t>
        <a:bodyPr/>
        <a:lstStyle/>
        <a:p>
          <a:r>
            <a:rPr lang="en-US"/>
            <a:t>While in school, Elliot continued to act, landing several small roles in films and TV shows.</a:t>
          </a:r>
        </a:p>
      </dgm:t>
    </dgm:pt>
    <dgm:pt modelId="{96054DE6-57ED-46E2-85D2-D6F6D654B089}" type="parTrans" cxnId="{33FF8C64-3671-4CB6-A7A3-D51757365861}">
      <dgm:prSet/>
      <dgm:spPr/>
      <dgm:t>
        <a:bodyPr/>
        <a:lstStyle/>
        <a:p>
          <a:endParaRPr lang="en-US"/>
        </a:p>
      </dgm:t>
    </dgm:pt>
    <dgm:pt modelId="{4CFF86CA-F53A-4CC9-BB94-068AF7BC5138}" type="sibTrans" cxnId="{33FF8C64-3671-4CB6-A7A3-D51757365861}">
      <dgm:prSet/>
      <dgm:spPr/>
      <dgm:t>
        <a:bodyPr/>
        <a:lstStyle/>
        <a:p>
          <a:endParaRPr lang="en-US"/>
        </a:p>
      </dgm:t>
    </dgm:pt>
    <dgm:pt modelId="{8BD2570E-8120-4876-BA89-B25868BA4271}">
      <dgm:prSet/>
      <dgm:spPr/>
      <dgm:t>
        <a:bodyPr/>
        <a:lstStyle/>
        <a:p>
          <a:r>
            <a:rPr lang="en-US"/>
            <a:t>At age 18,  Elliot shot to stardom and his career as a movie star began. </a:t>
          </a:r>
        </a:p>
      </dgm:t>
    </dgm:pt>
    <dgm:pt modelId="{C0B358AB-76A9-4D9B-B8DC-B5443E28ACBA}" type="parTrans" cxnId="{CE56CF72-7DD0-4203-96CF-3126BBF7FB84}">
      <dgm:prSet/>
      <dgm:spPr/>
      <dgm:t>
        <a:bodyPr/>
        <a:lstStyle/>
        <a:p>
          <a:endParaRPr lang="en-US"/>
        </a:p>
      </dgm:t>
    </dgm:pt>
    <dgm:pt modelId="{A9A40D70-1A30-4B9F-BA8F-E24F4357DDD1}" type="sibTrans" cxnId="{CE56CF72-7DD0-4203-96CF-3126BBF7FB84}">
      <dgm:prSet/>
      <dgm:spPr/>
      <dgm:t>
        <a:bodyPr/>
        <a:lstStyle/>
        <a:p>
          <a:endParaRPr lang="en-US"/>
        </a:p>
      </dgm:t>
    </dgm:pt>
    <dgm:pt modelId="{215243D9-FCD3-42BA-B631-9E1AB8D73A6D}" type="pres">
      <dgm:prSet presAssocID="{FE2F026E-5693-4EF8-984E-5DAA5CCA9A10}" presName="diagram" presStyleCnt="0">
        <dgm:presLayoutVars>
          <dgm:dir/>
          <dgm:resizeHandles val="exact"/>
        </dgm:presLayoutVars>
      </dgm:prSet>
      <dgm:spPr/>
    </dgm:pt>
    <dgm:pt modelId="{616A985B-B3D2-4054-AEA4-9E32B3B8983C}" type="pres">
      <dgm:prSet presAssocID="{4F6FED42-8AD5-4E20-9518-8B498CAA766B}" presName="node" presStyleLbl="node1" presStyleIdx="0" presStyleCnt="5">
        <dgm:presLayoutVars>
          <dgm:bulletEnabled val="1"/>
        </dgm:presLayoutVars>
      </dgm:prSet>
      <dgm:spPr/>
    </dgm:pt>
    <dgm:pt modelId="{37533D41-54B4-4AC0-875C-FCC6FB23B986}" type="pres">
      <dgm:prSet presAssocID="{4951B93E-5C57-46F2-9D7A-85FF7F16CB2C}" presName="sibTrans" presStyleCnt="0"/>
      <dgm:spPr/>
    </dgm:pt>
    <dgm:pt modelId="{B1B7E3B5-EA21-43F4-99A8-B6EE70A4E5FB}" type="pres">
      <dgm:prSet presAssocID="{352EB2C3-7AF5-486C-93B7-CA1478448DB0}" presName="node" presStyleLbl="node1" presStyleIdx="1" presStyleCnt="5">
        <dgm:presLayoutVars>
          <dgm:bulletEnabled val="1"/>
        </dgm:presLayoutVars>
      </dgm:prSet>
      <dgm:spPr/>
    </dgm:pt>
    <dgm:pt modelId="{ED7FA7CC-072F-4CC0-B137-FEEC8BD7726D}" type="pres">
      <dgm:prSet presAssocID="{DB4A97E3-41FD-4223-963E-F60D5E41FB41}" presName="sibTrans" presStyleCnt="0"/>
      <dgm:spPr/>
    </dgm:pt>
    <dgm:pt modelId="{21223C17-069E-49D5-9E18-0B134D63B2FB}" type="pres">
      <dgm:prSet presAssocID="{0B58CE06-FB61-4FEC-9B2A-033DE46BF6D4}" presName="node" presStyleLbl="node1" presStyleIdx="2" presStyleCnt="5">
        <dgm:presLayoutVars>
          <dgm:bulletEnabled val="1"/>
        </dgm:presLayoutVars>
      </dgm:prSet>
      <dgm:spPr/>
    </dgm:pt>
    <dgm:pt modelId="{CD22760F-6FB5-4410-B57C-870CFC5FAAA2}" type="pres">
      <dgm:prSet presAssocID="{5F136DAA-2F76-4E20-97B6-D78C42C28F5B}" presName="sibTrans" presStyleCnt="0"/>
      <dgm:spPr/>
    </dgm:pt>
    <dgm:pt modelId="{BC9076F5-D8A9-48F0-9786-308627EFA477}" type="pres">
      <dgm:prSet presAssocID="{1D16AFCA-BBDE-440B-979B-D4EBD9DC2600}" presName="node" presStyleLbl="node1" presStyleIdx="3" presStyleCnt="5">
        <dgm:presLayoutVars>
          <dgm:bulletEnabled val="1"/>
        </dgm:presLayoutVars>
      </dgm:prSet>
      <dgm:spPr/>
    </dgm:pt>
    <dgm:pt modelId="{0B6BED7A-3201-4103-92EA-7D5F3FB31367}" type="pres">
      <dgm:prSet presAssocID="{4CFF86CA-F53A-4CC9-BB94-068AF7BC5138}" presName="sibTrans" presStyleCnt="0"/>
      <dgm:spPr/>
    </dgm:pt>
    <dgm:pt modelId="{3F2EA6FC-4A2F-44ED-9043-F6470ABB3492}" type="pres">
      <dgm:prSet presAssocID="{8BD2570E-8120-4876-BA89-B25868BA4271}" presName="node" presStyleLbl="node1" presStyleIdx="4" presStyleCnt="5">
        <dgm:presLayoutVars>
          <dgm:bulletEnabled val="1"/>
        </dgm:presLayoutVars>
      </dgm:prSet>
      <dgm:spPr/>
    </dgm:pt>
  </dgm:ptLst>
  <dgm:cxnLst>
    <dgm:cxn modelId="{B91FDD2E-2C46-48C9-ABF9-D0E9203DD061}" type="presOf" srcId="{352EB2C3-7AF5-486C-93B7-CA1478448DB0}" destId="{B1B7E3B5-EA21-43F4-99A8-B6EE70A4E5FB}" srcOrd="0" destOrd="0" presId="urn:microsoft.com/office/officeart/2005/8/layout/default"/>
    <dgm:cxn modelId="{E4D59D33-0271-49D0-BEDD-11BEC997A591}" srcId="{FE2F026E-5693-4EF8-984E-5DAA5CCA9A10}" destId="{352EB2C3-7AF5-486C-93B7-CA1478448DB0}" srcOrd="1" destOrd="0" parTransId="{37EC7039-B90D-4967-8B5A-6CF965E67DD7}" sibTransId="{DB4A97E3-41FD-4223-963E-F60D5E41FB41}"/>
    <dgm:cxn modelId="{78339747-A9EA-41EE-9528-F0AB0B4601F6}" srcId="{FE2F026E-5693-4EF8-984E-5DAA5CCA9A10}" destId="{4F6FED42-8AD5-4E20-9518-8B498CAA766B}" srcOrd="0" destOrd="0" parTransId="{C64FB1B0-B500-4C7D-B44C-8708BCA56108}" sibTransId="{4951B93E-5C57-46F2-9D7A-85FF7F16CB2C}"/>
    <dgm:cxn modelId="{33FF8C64-3671-4CB6-A7A3-D51757365861}" srcId="{FE2F026E-5693-4EF8-984E-5DAA5CCA9A10}" destId="{1D16AFCA-BBDE-440B-979B-D4EBD9DC2600}" srcOrd="3" destOrd="0" parTransId="{96054DE6-57ED-46E2-85D2-D6F6D654B089}" sibTransId="{4CFF86CA-F53A-4CC9-BB94-068AF7BC5138}"/>
    <dgm:cxn modelId="{CE56CF72-7DD0-4203-96CF-3126BBF7FB84}" srcId="{FE2F026E-5693-4EF8-984E-5DAA5CCA9A10}" destId="{8BD2570E-8120-4876-BA89-B25868BA4271}" srcOrd="4" destOrd="0" parTransId="{C0B358AB-76A9-4D9B-B8DC-B5443E28ACBA}" sibTransId="{A9A40D70-1A30-4B9F-BA8F-E24F4357DDD1}"/>
    <dgm:cxn modelId="{9539AA78-261E-4A58-A817-61FACB64D92B}" srcId="{FE2F026E-5693-4EF8-984E-5DAA5CCA9A10}" destId="{0B58CE06-FB61-4FEC-9B2A-033DE46BF6D4}" srcOrd="2" destOrd="0" parTransId="{AF4DC1BE-18A4-48F6-B3FB-06E711319C52}" sibTransId="{5F136DAA-2F76-4E20-97B6-D78C42C28F5B}"/>
    <dgm:cxn modelId="{5BCEA285-E672-4807-B83B-DCE3D597AB9A}" type="presOf" srcId="{0B58CE06-FB61-4FEC-9B2A-033DE46BF6D4}" destId="{21223C17-069E-49D5-9E18-0B134D63B2FB}" srcOrd="0" destOrd="0" presId="urn:microsoft.com/office/officeart/2005/8/layout/default"/>
    <dgm:cxn modelId="{B571FAC7-DEB3-4EB4-988D-0EC01164ED9F}" type="presOf" srcId="{1D16AFCA-BBDE-440B-979B-D4EBD9DC2600}" destId="{BC9076F5-D8A9-48F0-9786-308627EFA477}" srcOrd="0" destOrd="0" presId="urn:microsoft.com/office/officeart/2005/8/layout/default"/>
    <dgm:cxn modelId="{5F9173CA-8594-493C-AD42-BEE31D35B8CC}" type="presOf" srcId="{FE2F026E-5693-4EF8-984E-5DAA5CCA9A10}" destId="{215243D9-FCD3-42BA-B631-9E1AB8D73A6D}" srcOrd="0" destOrd="0" presId="urn:microsoft.com/office/officeart/2005/8/layout/default"/>
    <dgm:cxn modelId="{D5DE00D9-E3AC-407F-8BBB-A0F774FA593D}" type="presOf" srcId="{8BD2570E-8120-4876-BA89-B25868BA4271}" destId="{3F2EA6FC-4A2F-44ED-9043-F6470ABB3492}" srcOrd="0" destOrd="0" presId="urn:microsoft.com/office/officeart/2005/8/layout/default"/>
    <dgm:cxn modelId="{24EAC1EF-1DC8-4C75-B3E4-204AADCF4AC2}" type="presOf" srcId="{4F6FED42-8AD5-4E20-9518-8B498CAA766B}" destId="{616A985B-B3D2-4054-AEA4-9E32B3B8983C}" srcOrd="0" destOrd="0" presId="urn:microsoft.com/office/officeart/2005/8/layout/default"/>
    <dgm:cxn modelId="{3295F060-4F23-4C6B-8B85-293740FF496B}" type="presParOf" srcId="{215243D9-FCD3-42BA-B631-9E1AB8D73A6D}" destId="{616A985B-B3D2-4054-AEA4-9E32B3B8983C}" srcOrd="0" destOrd="0" presId="urn:microsoft.com/office/officeart/2005/8/layout/default"/>
    <dgm:cxn modelId="{B8AA0B69-00BF-47E0-8FCD-62F8364E23F1}" type="presParOf" srcId="{215243D9-FCD3-42BA-B631-9E1AB8D73A6D}" destId="{37533D41-54B4-4AC0-875C-FCC6FB23B986}" srcOrd="1" destOrd="0" presId="urn:microsoft.com/office/officeart/2005/8/layout/default"/>
    <dgm:cxn modelId="{92846FF7-115B-4B03-BA76-661910967372}" type="presParOf" srcId="{215243D9-FCD3-42BA-B631-9E1AB8D73A6D}" destId="{B1B7E3B5-EA21-43F4-99A8-B6EE70A4E5FB}" srcOrd="2" destOrd="0" presId="urn:microsoft.com/office/officeart/2005/8/layout/default"/>
    <dgm:cxn modelId="{3E377600-E9AD-450D-A38E-C26551EAA99E}" type="presParOf" srcId="{215243D9-FCD3-42BA-B631-9E1AB8D73A6D}" destId="{ED7FA7CC-072F-4CC0-B137-FEEC8BD7726D}" srcOrd="3" destOrd="0" presId="urn:microsoft.com/office/officeart/2005/8/layout/default"/>
    <dgm:cxn modelId="{CB5FDE1D-8DD3-4AA3-965D-349984E82779}" type="presParOf" srcId="{215243D9-FCD3-42BA-B631-9E1AB8D73A6D}" destId="{21223C17-069E-49D5-9E18-0B134D63B2FB}" srcOrd="4" destOrd="0" presId="urn:microsoft.com/office/officeart/2005/8/layout/default"/>
    <dgm:cxn modelId="{E33B1A8C-DEFB-4657-9773-F18897AEA019}" type="presParOf" srcId="{215243D9-FCD3-42BA-B631-9E1AB8D73A6D}" destId="{CD22760F-6FB5-4410-B57C-870CFC5FAAA2}" srcOrd="5" destOrd="0" presId="urn:microsoft.com/office/officeart/2005/8/layout/default"/>
    <dgm:cxn modelId="{DB2FA5CA-F40E-46E3-B268-5D074C2F8F52}" type="presParOf" srcId="{215243D9-FCD3-42BA-B631-9E1AB8D73A6D}" destId="{BC9076F5-D8A9-48F0-9786-308627EFA477}" srcOrd="6" destOrd="0" presId="urn:microsoft.com/office/officeart/2005/8/layout/default"/>
    <dgm:cxn modelId="{5F2CDA01-1DE7-40FD-9DE1-268094BCB287}" type="presParOf" srcId="{215243D9-FCD3-42BA-B631-9E1AB8D73A6D}" destId="{0B6BED7A-3201-4103-92EA-7D5F3FB31367}" srcOrd="7" destOrd="0" presId="urn:microsoft.com/office/officeart/2005/8/layout/default"/>
    <dgm:cxn modelId="{83607F9F-9A6C-4B9D-93CA-24F9733F8A8C}" type="presParOf" srcId="{215243D9-FCD3-42BA-B631-9E1AB8D73A6D}" destId="{3F2EA6FC-4A2F-44ED-9043-F6470ABB3492}" srcOrd="8"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9ECD540-4799-425F-8B19-4DA81FA46217}" type="doc">
      <dgm:prSet loTypeId="urn:microsoft.com/office/officeart/2018/5/layout/IconLeaf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E900645C-3604-4212-B4BC-C734BDC7B0E7}">
      <dgm:prSet/>
      <dgm:spPr/>
      <dgm:t>
        <a:bodyPr/>
        <a:lstStyle/>
        <a:p>
          <a:pPr>
            <a:lnSpc>
              <a:spcPct val="100000"/>
            </a:lnSpc>
            <a:defRPr cap="all"/>
          </a:pPr>
          <a:r>
            <a:rPr lang="en-US"/>
            <a:t>Action</a:t>
          </a:r>
        </a:p>
      </dgm:t>
    </dgm:pt>
    <dgm:pt modelId="{6ABCD8C5-0696-4F58-8F1F-ADB97DE97FA5}" type="parTrans" cxnId="{F8ED7B3F-182C-4C54-ABD1-4F67DE92E9BB}">
      <dgm:prSet/>
      <dgm:spPr/>
      <dgm:t>
        <a:bodyPr/>
        <a:lstStyle/>
        <a:p>
          <a:endParaRPr lang="en-US"/>
        </a:p>
      </dgm:t>
    </dgm:pt>
    <dgm:pt modelId="{EF266284-8F55-4AD6-AF82-452805C552E4}" type="sibTrans" cxnId="{F8ED7B3F-182C-4C54-ABD1-4F67DE92E9BB}">
      <dgm:prSet/>
      <dgm:spPr/>
      <dgm:t>
        <a:bodyPr/>
        <a:lstStyle/>
        <a:p>
          <a:endParaRPr lang="en-US"/>
        </a:p>
      </dgm:t>
    </dgm:pt>
    <dgm:pt modelId="{9B078FFE-4365-425E-804F-60C2639B62DE}">
      <dgm:prSet/>
      <dgm:spPr/>
      <dgm:t>
        <a:bodyPr/>
        <a:lstStyle/>
        <a:p>
          <a:pPr>
            <a:lnSpc>
              <a:spcPct val="100000"/>
            </a:lnSpc>
            <a:defRPr cap="all"/>
          </a:pPr>
          <a:r>
            <a:rPr lang="en-US"/>
            <a:t>Comedy</a:t>
          </a:r>
        </a:p>
      </dgm:t>
    </dgm:pt>
    <dgm:pt modelId="{0908AE8B-C55E-48D6-A9F3-47DD8E867CC3}" type="parTrans" cxnId="{D42C750E-0208-4BFA-9FC0-95F9558165A6}">
      <dgm:prSet/>
      <dgm:spPr/>
      <dgm:t>
        <a:bodyPr/>
        <a:lstStyle/>
        <a:p>
          <a:endParaRPr lang="en-US"/>
        </a:p>
      </dgm:t>
    </dgm:pt>
    <dgm:pt modelId="{26B42D9F-A2F2-4E93-98B8-CFAD3C3304CE}" type="sibTrans" cxnId="{D42C750E-0208-4BFA-9FC0-95F9558165A6}">
      <dgm:prSet/>
      <dgm:spPr/>
      <dgm:t>
        <a:bodyPr/>
        <a:lstStyle/>
        <a:p>
          <a:endParaRPr lang="en-US"/>
        </a:p>
      </dgm:t>
    </dgm:pt>
    <dgm:pt modelId="{5B3D741A-40D7-4A7C-B8EF-7FDBFA33501B}">
      <dgm:prSet/>
      <dgm:spPr/>
      <dgm:t>
        <a:bodyPr/>
        <a:lstStyle/>
        <a:p>
          <a:pPr>
            <a:lnSpc>
              <a:spcPct val="100000"/>
            </a:lnSpc>
            <a:defRPr cap="all"/>
          </a:pPr>
          <a:r>
            <a:rPr lang="en-US"/>
            <a:t>Drama</a:t>
          </a:r>
        </a:p>
      </dgm:t>
    </dgm:pt>
    <dgm:pt modelId="{E78FB92C-2BFE-4BB4-896D-239A56AD5F53}" type="parTrans" cxnId="{D30F2080-DC7F-48E6-BF3B-95BFE8581015}">
      <dgm:prSet/>
      <dgm:spPr/>
      <dgm:t>
        <a:bodyPr/>
        <a:lstStyle/>
        <a:p>
          <a:endParaRPr lang="en-US"/>
        </a:p>
      </dgm:t>
    </dgm:pt>
    <dgm:pt modelId="{6A0CE0F0-A05C-4644-AC90-E8040DA06FCC}" type="sibTrans" cxnId="{D30F2080-DC7F-48E6-BF3B-95BFE8581015}">
      <dgm:prSet/>
      <dgm:spPr/>
      <dgm:t>
        <a:bodyPr/>
        <a:lstStyle/>
        <a:p>
          <a:endParaRPr lang="en-US"/>
        </a:p>
      </dgm:t>
    </dgm:pt>
    <dgm:pt modelId="{FB1BE44B-95CC-40B4-9141-CDF068FC9608}" type="pres">
      <dgm:prSet presAssocID="{E9ECD540-4799-425F-8B19-4DA81FA46217}" presName="root" presStyleCnt="0">
        <dgm:presLayoutVars>
          <dgm:dir/>
          <dgm:resizeHandles val="exact"/>
        </dgm:presLayoutVars>
      </dgm:prSet>
      <dgm:spPr/>
    </dgm:pt>
    <dgm:pt modelId="{C0C0FEB8-AA79-424D-91C8-88546C3A9FF9}" type="pres">
      <dgm:prSet presAssocID="{E900645C-3604-4212-B4BC-C734BDC7B0E7}" presName="compNode" presStyleCnt="0"/>
      <dgm:spPr/>
    </dgm:pt>
    <dgm:pt modelId="{AE96A1BB-1226-442F-88D9-C9B0F0ECD8E7}" type="pres">
      <dgm:prSet presAssocID="{E900645C-3604-4212-B4BC-C734BDC7B0E7}" presName="iconBgRect" presStyleLbl="bgShp" presStyleIdx="0" presStyleCnt="3"/>
      <dgm:spPr>
        <a:prstGeom prst="round2DiagRect">
          <a:avLst>
            <a:gd name="adj1" fmla="val 29727"/>
            <a:gd name="adj2" fmla="val 0"/>
          </a:avLst>
        </a:prstGeom>
      </dgm:spPr>
    </dgm:pt>
    <dgm:pt modelId="{4922F6A2-9CE0-4053-9D0E-463A43E40F8D}" type="pres">
      <dgm:prSet presAssocID="{E900645C-3604-4212-B4BC-C734BDC7B0E7}"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lapper board"/>
        </a:ext>
      </dgm:extLst>
    </dgm:pt>
    <dgm:pt modelId="{DC366892-E269-458D-9F22-E61753120335}" type="pres">
      <dgm:prSet presAssocID="{E900645C-3604-4212-B4BC-C734BDC7B0E7}" presName="spaceRect" presStyleCnt="0"/>
      <dgm:spPr/>
    </dgm:pt>
    <dgm:pt modelId="{962A9ADD-98EE-4D8E-B305-558589B74E47}" type="pres">
      <dgm:prSet presAssocID="{E900645C-3604-4212-B4BC-C734BDC7B0E7}" presName="textRect" presStyleLbl="revTx" presStyleIdx="0" presStyleCnt="3">
        <dgm:presLayoutVars>
          <dgm:chMax val="1"/>
          <dgm:chPref val="1"/>
        </dgm:presLayoutVars>
      </dgm:prSet>
      <dgm:spPr/>
    </dgm:pt>
    <dgm:pt modelId="{CB89F88C-250A-476F-9346-E76D38F4842F}" type="pres">
      <dgm:prSet presAssocID="{EF266284-8F55-4AD6-AF82-452805C552E4}" presName="sibTrans" presStyleCnt="0"/>
      <dgm:spPr/>
    </dgm:pt>
    <dgm:pt modelId="{DB1A74D3-354B-41FA-B639-C4E767D9BA98}" type="pres">
      <dgm:prSet presAssocID="{9B078FFE-4365-425E-804F-60C2639B62DE}" presName="compNode" presStyleCnt="0"/>
      <dgm:spPr/>
    </dgm:pt>
    <dgm:pt modelId="{AF278CCE-8FB2-43BA-998B-36CE00D06766}" type="pres">
      <dgm:prSet presAssocID="{9B078FFE-4365-425E-804F-60C2639B62DE}" presName="iconBgRect" presStyleLbl="bgShp" presStyleIdx="1" presStyleCnt="3"/>
      <dgm:spPr>
        <a:prstGeom prst="round2DiagRect">
          <a:avLst>
            <a:gd name="adj1" fmla="val 29727"/>
            <a:gd name="adj2" fmla="val 0"/>
          </a:avLst>
        </a:prstGeom>
      </dgm:spPr>
    </dgm:pt>
    <dgm:pt modelId="{4A35CB9D-D5E6-4059-A6B8-DE0662543881}" type="pres">
      <dgm:prSet presAssocID="{9B078FFE-4365-425E-804F-60C2639B62DE}"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Funny Face Outline"/>
        </a:ext>
      </dgm:extLst>
    </dgm:pt>
    <dgm:pt modelId="{B13DC2B4-96D3-4326-8A71-2F9FADFBA157}" type="pres">
      <dgm:prSet presAssocID="{9B078FFE-4365-425E-804F-60C2639B62DE}" presName="spaceRect" presStyleCnt="0"/>
      <dgm:spPr/>
    </dgm:pt>
    <dgm:pt modelId="{3B542D4A-B717-48E2-B6E4-52759518751C}" type="pres">
      <dgm:prSet presAssocID="{9B078FFE-4365-425E-804F-60C2639B62DE}" presName="textRect" presStyleLbl="revTx" presStyleIdx="1" presStyleCnt="3">
        <dgm:presLayoutVars>
          <dgm:chMax val="1"/>
          <dgm:chPref val="1"/>
        </dgm:presLayoutVars>
      </dgm:prSet>
      <dgm:spPr/>
    </dgm:pt>
    <dgm:pt modelId="{5C8D9774-9854-4932-B768-587EFFE7713E}" type="pres">
      <dgm:prSet presAssocID="{26B42D9F-A2F2-4E93-98B8-CFAD3C3304CE}" presName="sibTrans" presStyleCnt="0"/>
      <dgm:spPr/>
    </dgm:pt>
    <dgm:pt modelId="{A1DD9DEE-4B4F-493B-BC61-B265EC063372}" type="pres">
      <dgm:prSet presAssocID="{5B3D741A-40D7-4A7C-B8EF-7FDBFA33501B}" presName="compNode" presStyleCnt="0"/>
      <dgm:spPr/>
    </dgm:pt>
    <dgm:pt modelId="{D190BC80-7086-4FDE-9A8D-B3B5D6717A8C}" type="pres">
      <dgm:prSet presAssocID="{5B3D741A-40D7-4A7C-B8EF-7FDBFA33501B}" presName="iconBgRect" presStyleLbl="bgShp" presStyleIdx="2" presStyleCnt="3"/>
      <dgm:spPr>
        <a:prstGeom prst="round2DiagRect">
          <a:avLst>
            <a:gd name="adj1" fmla="val 29727"/>
            <a:gd name="adj2" fmla="val 0"/>
          </a:avLst>
        </a:prstGeom>
      </dgm:spPr>
    </dgm:pt>
    <dgm:pt modelId="{10C701A5-E88F-4F73-B8A6-E2C4AEA51B14}" type="pres">
      <dgm:prSet presAssocID="{5B3D741A-40D7-4A7C-B8EF-7FDBFA33501B}"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rama"/>
        </a:ext>
      </dgm:extLst>
    </dgm:pt>
    <dgm:pt modelId="{F7DB242B-2728-4AAD-9AEA-F10779A33708}" type="pres">
      <dgm:prSet presAssocID="{5B3D741A-40D7-4A7C-B8EF-7FDBFA33501B}" presName="spaceRect" presStyleCnt="0"/>
      <dgm:spPr/>
    </dgm:pt>
    <dgm:pt modelId="{F26FFC76-2C86-4C40-A54B-985958DF876E}" type="pres">
      <dgm:prSet presAssocID="{5B3D741A-40D7-4A7C-B8EF-7FDBFA33501B}" presName="textRect" presStyleLbl="revTx" presStyleIdx="2" presStyleCnt="3">
        <dgm:presLayoutVars>
          <dgm:chMax val="1"/>
          <dgm:chPref val="1"/>
        </dgm:presLayoutVars>
      </dgm:prSet>
      <dgm:spPr/>
    </dgm:pt>
  </dgm:ptLst>
  <dgm:cxnLst>
    <dgm:cxn modelId="{D42C750E-0208-4BFA-9FC0-95F9558165A6}" srcId="{E9ECD540-4799-425F-8B19-4DA81FA46217}" destId="{9B078FFE-4365-425E-804F-60C2639B62DE}" srcOrd="1" destOrd="0" parTransId="{0908AE8B-C55E-48D6-A9F3-47DD8E867CC3}" sibTransId="{26B42D9F-A2F2-4E93-98B8-CFAD3C3304CE}"/>
    <dgm:cxn modelId="{65CC0312-9301-4BAC-8620-2AF1603E73CC}" type="presOf" srcId="{E9ECD540-4799-425F-8B19-4DA81FA46217}" destId="{FB1BE44B-95CC-40B4-9141-CDF068FC9608}" srcOrd="0" destOrd="0" presId="urn:microsoft.com/office/officeart/2018/5/layout/IconLeafLabelList"/>
    <dgm:cxn modelId="{F6F82F27-00D6-4224-8AAE-797AE0E46BD6}" type="presOf" srcId="{5B3D741A-40D7-4A7C-B8EF-7FDBFA33501B}" destId="{F26FFC76-2C86-4C40-A54B-985958DF876E}" srcOrd="0" destOrd="0" presId="urn:microsoft.com/office/officeart/2018/5/layout/IconLeafLabelList"/>
    <dgm:cxn modelId="{F8ED7B3F-182C-4C54-ABD1-4F67DE92E9BB}" srcId="{E9ECD540-4799-425F-8B19-4DA81FA46217}" destId="{E900645C-3604-4212-B4BC-C734BDC7B0E7}" srcOrd="0" destOrd="0" parTransId="{6ABCD8C5-0696-4F58-8F1F-ADB97DE97FA5}" sibTransId="{EF266284-8F55-4AD6-AF82-452805C552E4}"/>
    <dgm:cxn modelId="{D30F2080-DC7F-48E6-BF3B-95BFE8581015}" srcId="{E9ECD540-4799-425F-8B19-4DA81FA46217}" destId="{5B3D741A-40D7-4A7C-B8EF-7FDBFA33501B}" srcOrd="2" destOrd="0" parTransId="{E78FB92C-2BFE-4BB4-896D-239A56AD5F53}" sibTransId="{6A0CE0F0-A05C-4644-AC90-E8040DA06FCC}"/>
    <dgm:cxn modelId="{28D1BE94-0DAE-4F5A-8EC1-F9CBD6DFCD35}" type="presOf" srcId="{9B078FFE-4365-425E-804F-60C2639B62DE}" destId="{3B542D4A-B717-48E2-B6E4-52759518751C}" srcOrd="0" destOrd="0" presId="urn:microsoft.com/office/officeart/2018/5/layout/IconLeafLabelList"/>
    <dgm:cxn modelId="{008CF7C4-B430-4DC9-8297-8313D7CB00B7}" type="presOf" srcId="{E900645C-3604-4212-B4BC-C734BDC7B0E7}" destId="{962A9ADD-98EE-4D8E-B305-558589B74E47}" srcOrd="0" destOrd="0" presId="urn:microsoft.com/office/officeart/2018/5/layout/IconLeafLabelList"/>
    <dgm:cxn modelId="{C351E0AC-1464-4D00-BADE-5E94BC9A061A}" type="presParOf" srcId="{FB1BE44B-95CC-40B4-9141-CDF068FC9608}" destId="{C0C0FEB8-AA79-424D-91C8-88546C3A9FF9}" srcOrd="0" destOrd="0" presId="urn:microsoft.com/office/officeart/2018/5/layout/IconLeafLabelList"/>
    <dgm:cxn modelId="{3BBA09BA-5114-4D3A-9782-87953D745A7E}" type="presParOf" srcId="{C0C0FEB8-AA79-424D-91C8-88546C3A9FF9}" destId="{AE96A1BB-1226-442F-88D9-C9B0F0ECD8E7}" srcOrd="0" destOrd="0" presId="urn:microsoft.com/office/officeart/2018/5/layout/IconLeafLabelList"/>
    <dgm:cxn modelId="{2DDB88E4-C34C-4D96-9314-A5A199F214F6}" type="presParOf" srcId="{C0C0FEB8-AA79-424D-91C8-88546C3A9FF9}" destId="{4922F6A2-9CE0-4053-9D0E-463A43E40F8D}" srcOrd="1" destOrd="0" presId="urn:microsoft.com/office/officeart/2018/5/layout/IconLeafLabelList"/>
    <dgm:cxn modelId="{528D3F11-10B6-432C-B16D-CFD350D66C0C}" type="presParOf" srcId="{C0C0FEB8-AA79-424D-91C8-88546C3A9FF9}" destId="{DC366892-E269-458D-9F22-E61753120335}" srcOrd="2" destOrd="0" presId="urn:microsoft.com/office/officeart/2018/5/layout/IconLeafLabelList"/>
    <dgm:cxn modelId="{E4A739A4-B0AE-4EE0-BFFD-2FEAA94EF191}" type="presParOf" srcId="{C0C0FEB8-AA79-424D-91C8-88546C3A9FF9}" destId="{962A9ADD-98EE-4D8E-B305-558589B74E47}" srcOrd="3" destOrd="0" presId="urn:microsoft.com/office/officeart/2018/5/layout/IconLeafLabelList"/>
    <dgm:cxn modelId="{6967BAA6-BE00-411D-8D5F-670D13509547}" type="presParOf" srcId="{FB1BE44B-95CC-40B4-9141-CDF068FC9608}" destId="{CB89F88C-250A-476F-9346-E76D38F4842F}" srcOrd="1" destOrd="0" presId="urn:microsoft.com/office/officeart/2018/5/layout/IconLeafLabelList"/>
    <dgm:cxn modelId="{5419ED95-D0C8-4A75-8508-755BEFCD0BD9}" type="presParOf" srcId="{FB1BE44B-95CC-40B4-9141-CDF068FC9608}" destId="{DB1A74D3-354B-41FA-B639-C4E767D9BA98}" srcOrd="2" destOrd="0" presId="urn:microsoft.com/office/officeart/2018/5/layout/IconLeafLabelList"/>
    <dgm:cxn modelId="{4199A0AE-A04C-400D-9D9A-006D83C3A528}" type="presParOf" srcId="{DB1A74D3-354B-41FA-B639-C4E767D9BA98}" destId="{AF278CCE-8FB2-43BA-998B-36CE00D06766}" srcOrd="0" destOrd="0" presId="urn:microsoft.com/office/officeart/2018/5/layout/IconLeafLabelList"/>
    <dgm:cxn modelId="{14570A6D-DD7A-455E-9BEC-B1EBC92884D9}" type="presParOf" srcId="{DB1A74D3-354B-41FA-B639-C4E767D9BA98}" destId="{4A35CB9D-D5E6-4059-A6B8-DE0662543881}" srcOrd="1" destOrd="0" presId="urn:microsoft.com/office/officeart/2018/5/layout/IconLeafLabelList"/>
    <dgm:cxn modelId="{ED7CB344-56F3-4C75-BA5B-400AEF77F024}" type="presParOf" srcId="{DB1A74D3-354B-41FA-B639-C4E767D9BA98}" destId="{B13DC2B4-96D3-4326-8A71-2F9FADFBA157}" srcOrd="2" destOrd="0" presId="urn:microsoft.com/office/officeart/2018/5/layout/IconLeafLabelList"/>
    <dgm:cxn modelId="{18CD1BDE-E0D2-461E-BC0B-14D42FDC8CA0}" type="presParOf" srcId="{DB1A74D3-354B-41FA-B639-C4E767D9BA98}" destId="{3B542D4A-B717-48E2-B6E4-52759518751C}" srcOrd="3" destOrd="0" presId="urn:microsoft.com/office/officeart/2018/5/layout/IconLeafLabelList"/>
    <dgm:cxn modelId="{C509C278-5411-4DC2-BD6F-8EFA8881875F}" type="presParOf" srcId="{FB1BE44B-95CC-40B4-9141-CDF068FC9608}" destId="{5C8D9774-9854-4932-B768-587EFFE7713E}" srcOrd="3" destOrd="0" presId="urn:microsoft.com/office/officeart/2018/5/layout/IconLeafLabelList"/>
    <dgm:cxn modelId="{405656D4-81AD-454B-9ABC-D59DFB812FB9}" type="presParOf" srcId="{FB1BE44B-95CC-40B4-9141-CDF068FC9608}" destId="{A1DD9DEE-4B4F-493B-BC61-B265EC063372}" srcOrd="4" destOrd="0" presId="urn:microsoft.com/office/officeart/2018/5/layout/IconLeafLabelList"/>
    <dgm:cxn modelId="{4CD91DC5-DEB1-46F4-BECD-15EE591D43DF}" type="presParOf" srcId="{A1DD9DEE-4B4F-493B-BC61-B265EC063372}" destId="{D190BC80-7086-4FDE-9A8D-B3B5D6717A8C}" srcOrd="0" destOrd="0" presId="urn:microsoft.com/office/officeart/2018/5/layout/IconLeafLabelList"/>
    <dgm:cxn modelId="{C6CC33BA-E360-4191-847D-C0C04D431591}" type="presParOf" srcId="{A1DD9DEE-4B4F-493B-BC61-B265EC063372}" destId="{10C701A5-E88F-4F73-B8A6-E2C4AEA51B14}" srcOrd="1" destOrd="0" presId="urn:microsoft.com/office/officeart/2018/5/layout/IconLeafLabelList"/>
    <dgm:cxn modelId="{0D0ED6F1-E0F6-4DD0-A38F-DFFF6D9A7A4D}" type="presParOf" srcId="{A1DD9DEE-4B4F-493B-BC61-B265EC063372}" destId="{F7DB242B-2728-4AAD-9AEA-F10779A33708}" srcOrd="2" destOrd="0" presId="urn:microsoft.com/office/officeart/2018/5/layout/IconLeafLabelList"/>
    <dgm:cxn modelId="{231CD352-C05A-4A71-9566-F0066402CA6B}" type="presParOf" srcId="{A1DD9DEE-4B4F-493B-BC61-B265EC063372}" destId="{F26FFC76-2C86-4C40-A54B-985958DF876E}" srcOrd="3" destOrd="0" presId="urn:microsoft.com/office/officeart/2018/5/layout/IconLeafLabel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9160EC-484D-4B56-B691-EE71C2B56163}">
      <dsp:nvSpPr>
        <dsp:cNvPr id="0" name=""/>
        <dsp:cNvSpPr/>
      </dsp:nvSpPr>
      <dsp:spPr>
        <a:xfrm>
          <a:off x="2044800" y="31181"/>
          <a:ext cx="2196000" cy="2196000"/>
        </a:xfrm>
        <a:prstGeom prst="round2DiagRect">
          <a:avLst>
            <a:gd name="adj1" fmla="val 29727"/>
            <a:gd name="adj2" fmla="val 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15F717E-316E-4391-8555-B716389A6EC9}">
      <dsp:nvSpPr>
        <dsp:cNvPr id="0" name=""/>
        <dsp:cNvSpPr/>
      </dsp:nvSpPr>
      <dsp:spPr>
        <a:xfrm>
          <a:off x="2512800" y="499181"/>
          <a:ext cx="1260000" cy="126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B1B84E4-4972-413E-A5F2-27D64B5CD532}">
      <dsp:nvSpPr>
        <dsp:cNvPr id="0" name=""/>
        <dsp:cNvSpPr/>
      </dsp:nvSpPr>
      <dsp:spPr>
        <a:xfrm>
          <a:off x="1342800" y="2911181"/>
          <a:ext cx="36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955800">
            <a:lnSpc>
              <a:spcPct val="100000"/>
            </a:lnSpc>
            <a:spcBef>
              <a:spcPct val="0"/>
            </a:spcBef>
            <a:spcAft>
              <a:spcPct val="35000"/>
            </a:spcAft>
            <a:buNone/>
            <a:defRPr cap="all"/>
          </a:pPr>
          <a:r>
            <a:rPr lang="en-US" sz="4400" kern="1200"/>
            <a:t>Breakfast</a:t>
          </a:r>
        </a:p>
      </dsp:txBody>
      <dsp:txXfrm>
        <a:off x="1342800" y="2911181"/>
        <a:ext cx="3600000" cy="720000"/>
      </dsp:txXfrm>
    </dsp:sp>
    <dsp:sp modelId="{8BAC91CF-7226-4F47-97CF-EDA77D9A7113}">
      <dsp:nvSpPr>
        <dsp:cNvPr id="0" name=""/>
        <dsp:cNvSpPr/>
      </dsp:nvSpPr>
      <dsp:spPr>
        <a:xfrm>
          <a:off x="6274800" y="31181"/>
          <a:ext cx="2196000" cy="2196000"/>
        </a:xfrm>
        <a:prstGeom prst="round2DiagRect">
          <a:avLst>
            <a:gd name="adj1" fmla="val 29727"/>
            <a:gd name="adj2" fmla="val 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BF8D233-1D5D-4499-AE11-7E94CA18F7B6}">
      <dsp:nvSpPr>
        <dsp:cNvPr id="0" name=""/>
        <dsp:cNvSpPr/>
      </dsp:nvSpPr>
      <dsp:spPr>
        <a:xfrm>
          <a:off x="6742800" y="499181"/>
          <a:ext cx="1260000" cy="126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E1A8EB2-C513-4E87-B2CA-4AB2B38DB174}">
      <dsp:nvSpPr>
        <dsp:cNvPr id="0" name=""/>
        <dsp:cNvSpPr/>
      </dsp:nvSpPr>
      <dsp:spPr>
        <a:xfrm>
          <a:off x="5572800" y="2911181"/>
          <a:ext cx="36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955800">
            <a:lnSpc>
              <a:spcPct val="100000"/>
            </a:lnSpc>
            <a:spcBef>
              <a:spcPct val="0"/>
            </a:spcBef>
            <a:spcAft>
              <a:spcPct val="35000"/>
            </a:spcAft>
            <a:buNone/>
            <a:defRPr cap="all"/>
          </a:pPr>
          <a:r>
            <a:rPr lang="en-US" sz="4400" kern="1200"/>
            <a:t>Lunch</a:t>
          </a:r>
        </a:p>
      </dsp:txBody>
      <dsp:txXfrm>
        <a:off x="5572800" y="2911181"/>
        <a:ext cx="3600000" cy="720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40D171-C107-4B8A-A074-28A9EB69640D}">
      <dsp:nvSpPr>
        <dsp:cNvPr id="0" name=""/>
        <dsp:cNvSpPr/>
      </dsp:nvSpPr>
      <dsp:spPr>
        <a:xfrm>
          <a:off x="0" y="713"/>
          <a:ext cx="7003777" cy="1669193"/>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D7511B0-225C-4C98-BEC8-C9C252CA6B49}">
      <dsp:nvSpPr>
        <dsp:cNvPr id="0" name=""/>
        <dsp:cNvSpPr/>
      </dsp:nvSpPr>
      <dsp:spPr>
        <a:xfrm>
          <a:off x="504931" y="376281"/>
          <a:ext cx="918056" cy="91805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4250D8F-73B5-474F-898D-71CA6A65040A}">
      <dsp:nvSpPr>
        <dsp:cNvPr id="0" name=""/>
        <dsp:cNvSpPr/>
      </dsp:nvSpPr>
      <dsp:spPr>
        <a:xfrm>
          <a:off x="1927918" y="713"/>
          <a:ext cx="5075858" cy="16691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6656" tIns="176656" rIns="176656" bIns="176656" numCol="1" spcCol="1270" anchor="ctr" anchorCtr="0">
          <a:noAutofit/>
        </a:bodyPr>
        <a:lstStyle/>
        <a:p>
          <a:pPr marL="0" lvl="0" indent="0" algn="l" defTabSz="1111250">
            <a:lnSpc>
              <a:spcPct val="100000"/>
            </a:lnSpc>
            <a:spcBef>
              <a:spcPct val="0"/>
            </a:spcBef>
            <a:spcAft>
              <a:spcPct val="35000"/>
            </a:spcAft>
            <a:buNone/>
          </a:pPr>
          <a:r>
            <a:rPr lang="en-US" sz="2500" kern="1200" dirty="0"/>
            <a:t>Learn</a:t>
          </a:r>
          <a:r>
            <a:rPr lang="en-US" sz="2500" kern="1200" dirty="0">
              <a:latin typeface="Avenir Next LT Pro"/>
            </a:rPr>
            <a:t> about actor Elliot Page.</a:t>
          </a:r>
          <a:endParaRPr lang="en-US" sz="2500" kern="1200" dirty="0"/>
        </a:p>
      </dsp:txBody>
      <dsp:txXfrm>
        <a:off x="1927918" y="713"/>
        <a:ext cx="5075858" cy="1669193"/>
      </dsp:txXfrm>
    </dsp:sp>
    <dsp:sp modelId="{3DC92421-3037-4D22-B1F1-42755DE00EDC}">
      <dsp:nvSpPr>
        <dsp:cNvPr id="0" name=""/>
        <dsp:cNvSpPr/>
      </dsp:nvSpPr>
      <dsp:spPr>
        <a:xfrm>
          <a:off x="0" y="2087205"/>
          <a:ext cx="7003777" cy="1669193"/>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3D58D34-E19B-4932-AA8A-200BA7D7F940}">
      <dsp:nvSpPr>
        <dsp:cNvPr id="0" name=""/>
        <dsp:cNvSpPr/>
      </dsp:nvSpPr>
      <dsp:spPr>
        <a:xfrm>
          <a:off x="504931" y="2462774"/>
          <a:ext cx="918056" cy="91805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0E7B5A4-4BF7-4C95-A31B-C7BA1DD9889E}">
      <dsp:nvSpPr>
        <dsp:cNvPr id="0" name=""/>
        <dsp:cNvSpPr/>
      </dsp:nvSpPr>
      <dsp:spPr>
        <a:xfrm>
          <a:off x="1927918" y="2087205"/>
          <a:ext cx="5075858" cy="16691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6656" tIns="176656" rIns="176656" bIns="176656" numCol="1" spcCol="1270" anchor="ctr" anchorCtr="0">
          <a:noAutofit/>
        </a:bodyPr>
        <a:lstStyle/>
        <a:p>
          <a:pPr marL="0" lvl="0" indent="0" algn="l" defTabSz="1111250">
            <a:lnSpc>
              <a:spcPct val="100000"/>
            </a:lnSpc>
            <a:spcBef>
              <a:spcPct val="0"/>
            </a:spcBef>
            <a:spcAft>
              <a:spcPct val="35000"/>
            </a:spcAft>
            <a:buNone/>
          </a:pPr>
          <a:r>
            <a:rPr lang="en-US" sz="2500" kern="1200" dirty="0"/>
            <a:t>Review</a:t>
          </a:r>
          <a:r>
            <a:rPr lang="en-US" sz="2500" kern="1200" dirty="0">
              <a:latin typeface="Avenir Next LT Pro"/>
            </a:rPr>
            <a:t> Elliot Page's life and career.</a:t>
          </a:r>
          <a:endParaRPr lang="en-US" sz="2500" kern="1200" dirty="0"/>
        </a:p>
      </dsp:txBody>
      <dsp:txXfrm>
        <a:off x="1927918" y="2087205"/>
        <a:ext cx="5075858" cy="1669193"/>
      </dsp:txXfrm>
    </dsp:sp>
    <dsp:sp modelId="{477E23F5-8953-48DB-88E8-4FAEF420BF12}">
      <dsp:nvSpPr>
        <dsp:cNvPr id="0" name=""/>
        <dsp:cNvSpPr/>
      </dsp:nvSpPr>
      <dsp:spPr>
        <a:xfrm>
          <a:off x="0" y="4173697"/>
          <a:ext cx="7003777" cy="1669193"/>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AB43C8B-DDD1-4760-AE18-89301BC98E7D}">
      <dsp:nvSpPr>
        <dsp:cNvPr id="0" name=""/>
        <dsp:cNvSpPr/>
      </dsp:nvSpPr>
      <dsp:spPr>
        <a:xfrm>
          <a:off x="504931" y="4549266"/>
          <a:ext cx="918056" cy="91805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79F115D-75D8-4A32-9F89-B7E69CE1ACD1}">
      <dsp:nvSpPr>
        <dsp:cNvPr id="0" name=""/>
        <dsp:cNvSpPr/>
      </dsp:nvSpPr>
      <dsp:spPr>
        <a:xfrm>
          <a:off x="1927918" y="4173697"/>
          <a:ext cx="5075858" cy="16691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6656" tIns="176656" rIns="176656" bIns="176656" numCol="1" spcCol="1270" anchor="ctr" anchorCtr="0">
          <a:noAutofit/>
        </a:bodyPr>
        <a:lstStyle/>
        <a:p>
          <a:pPr marL="0" lvl="0" indent="0" algn="l" defTabSz="1111250">
            <a:lnSpc>
              <a:spcPct val="100000"/>
            </a:lnSpc>
            <a:spcBef>
              <a:spcPct val="0"/>
            </a:spcBef>
            <a:spcAft>
              <a:spcPct val="35000"/>
            </a:spcAft>
            <a:buNone/>
          </a:pPr>
          <a:r>
            <a:rPr lang="en-US" sz="2500" kern="1200" dirty="0"/>
            <a:t>Reflect</a:t>
          </a:r>
          <a:r>
            <a:rPr lang="en-US" sz="2500" kern="1200" dirty="0">
              <a:latin typeface="Avenir Next LT Pro"/>
            </a:rPr>
            <a:t> on the impact of Elliot Page's recent announcement.</a:t>
          </a:r>
          <a:endParaRPr lang="en-US" sz="2500" kern="1200" dirty="0"/>
        </a:p>
      </dsp:txBody>
      <dsp:txXfrm>
        <a:off x="1927918" y="4173697"/>
        <a:ext cx="5075858" cy="166919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6A985B-B3D2-4054-AEA4-9E32B3B8983C}">
      <dsp:nvSpPr>
        <dsp:cNvPr id="0" name=""/>
        <dsp:cNvSpPr/>
      </dsp:nvSpPr>
      <dsp:spPr>
        <a:xfrm>
          <a:off x="0" y="103794"/>
          <a:ext cx="3173915" cy="1904349"/>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In 1987, Elliot Page was born in Canada. </a:t>
          </a:r>
        </a:p>
      </dsp:txBody>
      <dsp:txXfrm>
        <a:off x="0" y="103794"/>
        <a:ext cx="3173915" cy="1904349"/>
      </dsp:txXfrm>
    </dsp:sp>
    <dsp:sp modelId="{B1B7E3B5-EA21-43F4-99A8-B6EE70A4E5FB}">
      <dsp:nvSpPr>
        <dsp:cNvPr id="0" name=""/>
        <dsp:cNvSpPr/>
      </dsp:nvSpPr>
      <dsp:spPr>
        <a:xfrm>
          <a:off x="3491307" y="103794"/>
          <a:ext cx="3173915" cy="1904349"/>
        </a:xfrm>
        <a:prstGeom prst="rect">
          <a:avLst/>
        </a:prstGeom>
        <a:solidFill>
          <a:schemeClr val="accent2">
            <a:hueOff val="2396674"/>
            <a:satOff val="7828"/>
            <a:lumOff val="-666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Elliot was designated female at birth.  </a:t>
          </a:r>
        </a:p>
      </dsp:txBody>
      <dsp:txXfrm>
        <a:off x="3491307" y="103794"/>
        <a:ext cx="3173915" cy="1904349"/>
      </dsp:txXfrm>
    </dsp:sp>
    <dsp:sp modelId="{21223C17-069E-49D5-9E18-0B134D63B2FB}">
      <dsp:nvSpPr>
        <dsp:cNvPr id="0" name=""/>
        <dsp:cNvSpPr/>
      </dsp:nvSpPr>
      <dsp:spPr>
        <a:xfrm>
          <a:off x="6982615" y="103794"/>
          <a:ext cx="3173915" cy="1904349"/>
        </a:xfrm>
        <a:prstGeom prst="rect">
          <a:avLst/>
        </a:prstGeom>
        <a:solidFill>
          <a:schemeClr val="accent2">
            <a:hueOff val="4793348"/>
            <a:satOff val="15656"/>
            <a:lumOff val="-1333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Elliot was in his first movie when he was 10 years old.</a:t>
          </a:r>
        </a:p>
      </dsp:txBody>
      <dsp:txXfrm>
        <a:off x="6982615" y="103794"/>
        <a:ext cx="3173915" cy="1904349"/>
      </dsp:txXfrm>
    </dsp:sp>
    <dsp:sp modelId="{BC9076F5-D8A9-48F0-9786-308627EFA477}">
      <dsp:nvSpPr>
        <dsp:cNvPr id="0" name=""/>
        <dsp:cNvSpPr/>
      </dsp:nvSpPr>
      <dsp:spPr>
        <a:xfrm>
          <a:off x="1745653" y="2325535"/>
          <a:ext cx="3173915" cy="1904349"/>
        </a:xfrm>
        <a:prstGeom prst="rect">
          <a:avLst/>
        </a:prstGeom>
        <a:solidFill>
          <a:schemeClr val="accent2">
            <a:hueOff val="7190022"/>
            <a:satOff val="23485"/>
            <a:lumOff val="-1999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While in school, Elliot continued to act, landing several small roles in films and TV shows.</a:t>
          </a:r>
        </a:p>
      </dsp:txBody>
      <dsp:txXfrm>
        <a:off x="1745653" y="2325535"/>
        <a:ext cx="3173915" cy="1904349"/>
      </dsp:txXfrm>
    </dsp:sp>
    <dsp:sp modelId="{3F2EA6FC-4A2F-44ED-9043-F6470ABB3492}">
      <dsp:nvSpPr>
        <dsp:cNvPr id="0" name=""/>
        <dsp:cNvSpPr/>
      </dsp:nvSpPr>
      <dsp:spPr>
        <a:xfrm>
          <a:off x="5236961" y="2325535"/>
          <a:ext cx="3173915" cy="1904349"/>
        </a:xfrm>
        <a:prstGeom prst="rect">
          <a:avLst/>
        </a:prstGeom>
        <a:solidFill>
          <a:schemeClr val="accent2">
            <a:hueOff val="9586696"/>
            <a:satOff val="31313"/>
            <a:lumOff val="-2666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At age 18,  Elliot shot to stardom and his career as a movie star began. </a:t>
          </a:r>
        </a:p>
      </dsp:txBody>
      <dsp:txXfrm>
        <a:off x="5236961" y="2325535"/>
        <a:ext cx="3173915" cy="190434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96A1BB-1226-442F-88D9-C9B0F0ECD8E7}">
      <dsp:nvSpPr>
        <dsp:cNvPr id="0" name=""/>
        <dsp:cNvSpPr/>
      </dsp:nvSpPr>
      <dsp:spPr>
        <a:xfrm>
          <a:off x="679050" y="264350"/>
          <a:ext cx="1887187" cy="1887187"/>
        </a:xfrm>
        <a:prstGeom prst="round2DiagRect">
          <a:avLst>
            <a:gd name="adj1" fmla="val 29727"/>
            <a:gd name="adj2" fmla="val 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922F6A2-9CE0-4053-9D0E-463A43E40F8D}">
      <dsp:nvSpPr>
        <dsp:cNvPr id="0" name=""/>
        <dsp:cNvSpPr/>
      </dsp:nvSpPr>
      <dsp:spPr>
        <a:xfrm>
          <a:off x="1081237" y="666537"/>
          <a:ext cx="1082812" cy="108281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62A9ADD-98EE-4D8E-B305-558589B74E47}">
      <dsp:nvSpPr>
        <dsp:cNvPr id="0" name=""/>
        <dsp:cNvSpPr/>
      </dsp:nvSpPr>
      <dsp:spPr>
        <a:xfrm>
          <a:off x="75768" y="2739350"/>
          <a:ext cx="3093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778000">
            <a:lnSpc>
              <a:spcPct val="100000"/>
            </a:lnSpc>
            <a:spcBef>
              <a:spcPct val="0"/>
            </a:spcBef>
            <a:spcAft>
              <a:spcPct val="35000"/>
            </a:spcAft>
            <a:buNone/>
            <a:defRPr cap="all"/>
          </a:pPr>
          <a:r>
            <a:rPr lang="en-US" sz="4000" kern="1200"/>
            <a:t>Action</a:t>
          </a:r>
        </a:p>
      </dsp:txBody>
      <dsp:txXfrm>
        <a:off x="75768" y="2739350"/>
        <a:ext cx="3093750" cy="720000"/>
      </dsp:txXfrm>
    </dsp:sp>
    <dsp:sp modelId="{AF278CCE-8FB2-43BA-998B-36CE00D06766}">
      <dsp:nvSpPr>
        <dsp:cNvPr id="0" name=""/>
        <dsp:cNvSpPr/>
      </dsp:nvSpPr>
      <dsp:spPr>
        <a:xfrm>
          <a:off x="4314206" y="264350"/>
          <a:ext cx="1887187" cy="1887187"/>
        </a:xfrm>
        <a:prstGeom prst="round2DiagRect">
          <a:avLst>
            <a:gd name="adj1" fmla="val 29727"/>
            <a:gd name="adj2" fmla="val 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A35CB9D-D5E6-4059-A6B8-DE0662543881}">
      <dsp:nvSpPr>
        <dsp:cNvPr id="0" name=""/>
        <dsp:cNvSpPr/>
      </dsp:nvSpPr>
      <dsp:spPr>
        <a:xfrm>
          <a:off x="4716393" y="666537"/>
          <a:ext cx="1082812" cy="108281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B542D4A-B717-48E2-B6E4-52759518751C}">
      <dsp:nvSpPr>
        <dsp:cNvPr id="0" name=""/>
        <dsp:cNvSpPr/>
      </dsp:nvSpPr>
      <dsp:spPr>
        <a:xfrm>
          <a:off x="3710925" y="2739350"/>
          <a:ext cx="3093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778000">
            <a:lnSpc>
              <a:spcPct val="100000"/>
            </a:lnSpc>
            <a:spcBef>
              <a:spcPct val="0"/>
            </a:spcBef>
            <a:spcAft>
              <a:spcPct val="35000"/>
            </a:spcAft>
            <a:buNone/>
            <a:defRPr cap="all"/>
          </a:pPr>
          <a:r>
            <a:rPr lang="en-US" sz="4000" kern="1200"/>
            <a:t>Comedy</a:t>
          </a:r>
        </a:p>
      </dsp:txBody>
      <dsp:txXfrm>
        <a:off x="3710925" y="2739350"/>
        <a:ext cx="3093750" cy="720000"/>
      </dsp:txXfrm>
    </dsp:sp>
    <dsp:sp modelId="{D190BC80-7086-4FDE-9A8D-B3B5D6717A8C}">
      <dsp:nvSpPr>
        <dsp:cNvPr id="0" name=""/>
        <dsp:cNvSpPr/>
      </dsp:nvSpPr>
      <dsp:spPr>
        <a:xfrm>
          <a:off x="7949362" y="264350"/>
          <a:ext cx="1887187" cy="1887187"/>
        </a:xfrm>
        <a:prstGeom prst="round2DiagRect">
          <a:avLst>
            <a:gd name="adj1" fmla="val 29727"/>
            <a:gd name="adj2" fmla="val 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0C701A5-E88F-4F73-B8A6-E2C4AEA51B14}">
      <dsp:nvSpPr>
        <dsp:cNvPr id="0" name=""/>
        <dsp:cNvSpPr/>
      </dsp:nvSpPr>
      <dsp:spPr>
        <a:xfrm>
          <a:off x="8351550" y="666537"/>
          <a:ext cx="1082812" cy="108281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26FFC76-2C86-4C40-A54B-985958DF876E}">
      <dsp:nvSpPr>
        <dsp:cNvPr id="0" name=""/>
        <dsp:cNvSpPr/>
      </dsp:nvSpPr>
      <dsp:spPr>
        <a:xfrm>
          <a:off x="7346081" y="2739350"/>
          <a:ext cx="3093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778000">
            <a:lnSpc>
              <a:spcPct val="100000"/>
            </a:lnSpc>
            <a:spcBef>
              <a:spcPct val="0"/>
            </a:spcBef>
            <a:spcAft>
              <a:spcPct val="35000"/>
            </a:spcAft>
            <a:buNone/>
            <a:defRPr cap="all"/>
          </a:pPr>
          <a:r>
            <a:rPr lang="en-US" sz="4000" kern="1200"/>
            <a:t>Drama</a:t>
          </a:r>
        </a:p>
      </dsp:txBody>
      <dsp:txXfrm>
        <a:off x="7346081" y="2739350"/>
        <a:ext cx="3093750" cy="720000"/>
      </dsp:txXfrm>
    </dsp:sp>
  </dsp:spTree>
</dsp:drawing>
</file>

<file path=ppt/diagrams/layout1.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B7B87D-3EF7-4618-98B4-D18B9AA042A5}" type="datetimeFigureOut">
              <a:rPr lang="en-US"/>
              <a:t>8/22/25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F5B8B0-5DD5-4556-AAE1-B567EF3743C1}" type="slidenum">
              <a:rPr lang="en-US"/>
              <a:t>‹#›</a:t>
            </a:fld>
            <a:endParaRPr lang="en-US"/>
          </a:p>
        </p:txBody>
      </p:sp>
    </p:spTree>
    <p:extLst>
      <p:ext uri="{BB962C8B-B14F-4D97-AF65-F5344CB8AC3E}">
        <p14:creationId xmlns:p14="http://schemas.microsoft.com/office/powerpoint/2010/main" val="36903930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Engage the students in the ice breaker utilizing whichever method you prefer (live discussion, responses in the chat, </a:t>
            </a:r>
            <a:r>
              <a:rPr lang="en-US" dirty="0" err="1">
                <a:cs typeface="Calibri"/>
              </a:rPr>
              <a:t>jamboard</a:t>
            </a:r>
            <a:r>
              <a:rPr lang="en-US" dirty="0">
                <a:cs typeface="Calibri"/>
              </a:rPr>
              <a:t>, etc.) </a:t>
            </a:r>
          </a:p>
        </p:txBody>
      </p:sp>
      <p:sp>
        <p:nvSpPr>
          <p:cNvPr id="4" name="Slide Number Placeholder 3"/>
          <p:cNvSpPr>
            <a:spLocks noGrp="1"/>
          </p:cNvSpPr>
          <p:nvPr>
            <p:ph type="sldNum" sz="quarter" idx="5"/>
          </p:nvPr>
        </p:nvSpPr>
        <p:spPr/>
        <p:txBody>
          <a:bodyPr/>
          <a:lstStyle/>
          <a:p>
            <a:fld id="{04F5B8B0-5DD5-4556-AAE1-B567EF3743C1}" type="slidenum">
              <a:rPr lang="en-US"/>
              <a:t>2</a:t>
            </a:fld>
            <a:endParaRPr lang="en-US"/>
          </a:p>
        </p:txBody>
      </p:sp>
    </p:spTree>
    <p:extLst>
      <p:ext uri="{BB962C8B-B14F-4D97-AF65-F5344CB8AC3E}">
        <p14:creationId xmlns:p14="http://schemas.microsoft.com/office/powerpoint/2010/main" val="14206680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Engage the students in the check out utilizing whichever method you prefer (live discussion, responses in the chat, </a:t>
            </a:r>
            <a:r>
              <a:rPr lang="en-US" dirty="0" err="1"/>
              <a:t>jamboard</a:t>
            </a:r>
            <a:r>
              <a:rPr lang="en-US" dirty="0"/>
              <a:t>, etc.) </a:t>
            </a:r>
          </a:p>
          <a:p>
            <a:endParaRPr lang="en-US" dirty="0">
              <a:cs typeface="Calibri"/>
            </a:endParaRPr>
          </a:p>
        </p:txBody>
      </p:sp>
      <p:sp>
        <p:nvSpPr>
          <p:cNvPr id="4" name="Slide Number Placeholder 3"/>
          <p:cNvSpPr>
            <a:spLocks noGrp="1"/>
          </p:cNvSpPr>
          <p:nvPr>
            <p:ph type="sldNum" sz="quarter" idx="5"/>
          </p:nvPr>
        </p:nvSpPr>
        <p:spPr/>
        <p:txBody>
          <a:bodyPr/>
          <a:lstStyle/>
          <a:p>
            <a:fld id="{04F5B8B0-5DD5-4556-AAE1-B567EF3743C1}" type="slidenum">
              <a:rPr lang="en-US"/>
              <a:t>11</a:t>
            </a:fld>
            <a:endParaRPr lang="en-US"/>
          </a:p>
        </p:txBody>
      </p:sp>
    </p:spTree>
    <p:extLst>
      <p:ext uri="{BB962C8B-B14F-4D97-AF65-F5344CB8AC3E}">
        <p14:creationId xmlns:p14="http://schemas.microsoft.com/office/powerpoint/2010/main" val="2580339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Teacher, please complete the brief feedback survey by scanning the </a:t>
            </a:r>
            <a:r>
              <a:rPr lang="en-US"/>
              <a:t>QR code</a:t>
            </a:r>
            <a:endParaRPr lang="en-US" dirty="0"/>
          </a:p>
        </p:txBody>
      </p:sp>
      <p:sp>
        <p:nvSpPr>
          <p:cNvPr id="4" name="Slide Number Placeholder 3"/>
          <p:cNvSpPr>
            <a:spLocks noGrp="1"/>
          </p:cNvSpPr>
          <p:nvPr>
            <p:ph type="sldNum" sz="quarter" idx="5"/>
          </p:nvPr>
        </p:nvSpPr>
        <p:spPr/>
        <p:txBody>
          <a:bodyPr/>
          <a:lstStyle/>
          <a:p>
            <a:fld id="{04F5B8B0-5DD5-4556-AAE1-B567EF3743C1}" type="slidenum">
              <a:rPr lang="en-US" smtClean="0"/>
              <a:t>13</a:t>
            </a:fld>
            <a:endParaRPr lang="en-US"/>
          </a:p>
        </p:txBody>
      </p:sp>
    </p:spTree>
    <p:extLst>
      <p:ext uri="{BB962C8B-B14F-4D97-AF65-F5344CB8AC3E}">
        <p14:creationId xmlns:p14="http://schemas.microsoft.com/office/powerpoint/2010/main" val="30294076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Read the objectives aloud for the students</a:t>
            </a:r>
          </a:p>
        </p:txBody>
      </p:sp>
      <p:sp>
        <p:nvSpPr>
          <p:cNvPr id="4" name="Slide Number Placeholder 3"/>
          <p:cNvSpPr>
            <a:spLocks noGrp="1"/>
          </p:cNvSpPr>
          <p:nvPr>
            <p:ph type="sldNum" sz="quarter" idx="5"/>
          </p:nvPr>
        </p:nvSpPr>
        <p:spPr/>
        <p:txBody>
          <a:bodyPr/>
          <a:lstStyle/>
          <a:p>
            <a:fld id="{04F5B8B0-5DD5-4556-AAE1-B567EF3743C1}" type="slidenum">
              <a:rPr lang="en-US"/>
              <a:t>3</a:t>
            </a:fld>
            <a:endParaRPr lang="en-US"/>
          </a:p>
        </p:txBody>
      </p:sp>
    </p:spTree>
    <p:extLst>
      <p:ext uri="{BB962C8B-B14F-4D97-AF65-F5344CB8AC3E}">
        <p14:creationId xmlns:p14="http://schemas.microsoft.com/office/powerpoint/2010/main" val="5256590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Read the slide aloud for the students </a:t>
            </a:r>
          </a:p>
        </p:txBody>
      </p:sp>
      <p:sp>
        <p:nvSpPr>
          <p:cNvPr id="4" name="Slide Number Placeholder 3"/>
          <p:cNvSpPr>
            <a:spLocks noGrp="1"/>
          </p:cNvSpPr>
          <p:nvPr>
            <p:ph type="sldNum" sz="quarter" idx="5"/>
          </p:nvPr>
        </p:nvSpPr>
        <p:spPr/>
        <p:txBody>
          <a:bodyPr/>
          <a:lstStyle/>
          <a:p>
            <a:fld id="{04F5B8B0-5DD5-4556-AAE1-B567EF3743C1}" type="slidenum">
              <a:rPr lang="en-US"/>
              <a:t>4</a:t>
            </a:fld>
            <a:endParaRPr lang="en-US"/>
          </a:p>
        </p:txBody>
      </p:sp>
    </p:spTree>
    <p:extLst>
      <p:ext uri="{BB962C8B-B14F-4D97-AF65-F5344CB8AC3E}">
        <p14:creationId xmlns:p14="http://schemas.microsoft.com/office/powerpoint/2010/main" val="32588652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Engage the students in the reflection question.  Explain to the students that "designated female at birth" means that when someone is born, the doctor designates their gender based on their outward genitalia.  This designation may prove to be different than the persons gender identity. </a:t>
            </a:r>
          </a:p>
        </p:txBody>
      </p:sp>
      <p:sp>
        <p:nvSpPr>
          <p:cNvPr id="4" name="Slide Number Placeholder 3"/>
          <p:cNvSpPr>
            <a:spLocks noGrp="1"/>
          </p:cNvSpPr>
          <p:nvPr>
            <p:ph type="sldNum" sz="quarter" idx="5"/>
          </p:nvPr>
        </p:nvSpPr>
        <p:spPr/>
        <p:txBody>
          <a:bodyPr/>
          <a:lstStyle/>
          <a:p>
            <a:fld id="{04F5B8B0-5DD5-4556-AAE1-B567EF3743C1}" type="slidenum">
              <a:rPr lang="en-US"/>
              <a:t>5</a:t>
            </a:fld>
            <a:endParaRPr lang="en-US"/>
          </a:p>
        </p:txBody>
      </p:sp>
    </p:spTree>
    <p:extLst>
      <p:ext uri="{BB962C8B-B14F-4D97-AF65-F5344CB8AC3E}">
        <p14:creationId xmlns:p14="http://schemas.microsoft.com/office/powerpoint/2010/main" val="14712796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Read the slide aloud for the students </a:t>
            </a:r>
          </a:p>
        </p:txBody>
      </p:sp>
      <p:sp>
        <p:nvSpPr>
          <p:cNvPr id="4" name="Slide Number Placeholder 3"/>
          <p:cNvSpPr>
            <a:spLocks noGrp="1"/>
          </p:cNvSpPr>
          <p:nvPr>
            <p:ph type="sldNum" sz="quarter" idx="5"/>
          </p:nvPr>
        </p:nvSpPr>
        <p:spPr/>
        <p:txBody>
          <a:bodyPr/>
          <a:lstStyle/>
          <a:p>
            <a:fld id="{04F5B8B0-5DD5-4556-AAE1-B567EF3743C1}" type="slidenum">
              <a:rPr lang="en-US"/>
              <a:t>6</a:t>
            </a:fld>
            <a:endParaRPr lang="en-US"/>
          </a:p>
        </p:txBody>
      </p:sp>
    </p:spTree>
    <p:extLst>
      <p:ext uri="{BB962C8B-B14F-4D97-AF65-F5344CB8AC3E}">
        <p14:creationId xmlns:p14="http://schemas.microsoft.com/office/powerpoint/2010/main" val="31380315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Read the slide aloud for the students.  note that these are just the biggest hits from Elliots career thus far. - But that's a LOT of movies! </a:t>
            </a:r>
          </a:p>
        </p:txBody>
      </p:sp>
      <p:sp>
        <p:nvSpPr>
          <p:cNvPr id="4" name="Slide Number Placeholder 3"/>
          <p:cNvSpPr>
            <a:spLocks noGrp="1"/>
          </p:cNvSpPr>
          <p:nvPr>
            <p:ph type="sldNum" sz="quarter" idx="5"/>
          </p:nvPr>
        </p:nvSpPr>
        <p:spPr/>
        <p:txBody>
          <a:bodyPr/>
          <a:lstStyle/>
          <a:p>
            <a:fld id="{04F5B8B0-5DD5-4556-AAE1-B567EF3743C1}" type="slidenum">
              <a:rPr lang="en-US"/>
              <a:t>7</a:t>
            </a:fld>
            <a:endParaRPr lang="en-US"/>
          </a:p>
        </p:txBody>
      </p:sp>
    </p:spTree>
    <p:extLst>
      <p:ext uri="{BB962C8B-B14F-4D97-AF65-F5344CB8AC3E}">
        <p14:creationId xmlns:p14="http://schemas.microsoft.com/office/powerpoint/2010/main" val="29234360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Read the slide aloud for the students</a:t>
            </a:r>
          </a:p>
        </p:txBody>
      </p:sp>
      <p:sp>
        <p:nvSpPr>
          <p:cNvPr id="4" name="Slide Number Placeholder 3"/>
          <p:cNvSpPr>
            <a:spLocks noGrp="1"/>
          </p:cNvSpPr>
          <p:nvPr>
            <p:ph type="sldNum" sz="quarter" idx="5"/>
          </p:nvPr>
        </p:nvSpPr>
        <p:spPr/>
        <p:txBody>
          <a:bodyPr/>
          <a:lstStyle/>
          <a:p>
            <a:fld id="{04F5B8B0-5DD5-4556-AAE1-B567EF3743C1}" type="slidenum">
              <a:rPr lang="en-US"/>
              <a:t>8</a:t>
            </a:fld>
            <a:endParaRPr lang="en-US"/>
          </a:p>
        </p:txBody>
      </p:sp>
    </p:spTree>
    <p:extLst>
      <p:ext uri="{BB962C8B-B14F-4D97-AF65-F5344CB8AC3E}">
        <p14:creationId xmlns:p14="http://schemas.microsoft.com/office/powerpoint/2010/main" val="5921859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Play the video for the students (4:46)</a:t>
            </a:r>
          </a:p>
        </p:txBody>
      </p:sp>
      <p:sp>
        <p:nvSpPr>
          <p:cNvPr id="4" name="Slide Number Placeholder 3"/>
          <p:cNvSpPr>
            <a:spLocks noGrp="1"/>
          </p:cNvSpPr>
          <p:nvPr>
            <p:ph type="sldNum" sz="quarter" idx="5"/>
          </p:nvPr>
        </p:nvSpPr>
        <p:spPr/>
        <p:txBody>
          <a:bodyPr/>
          <a:lstStyle/>
          <a:p>
            <a:fld id="{04F5B8B0-5DD5-4556-AAE1-B567EF3743C1}" type="slidenum">
              <a:rPr lang="en-US"/>
              <a:t>9</a:t>
            </a:fld>
            <a:endParaRPr lang="en-US"/>
          </a:p>
        </p:txBody>
      </p:sp>
    </p:spTree>
    <p:extLst>
      <p:ext uri="{BB962C8B-B14F-4D97-AF65-F5344CB8AC3E}">
        <p14:creationId xmlns:p14="http://schemas.microsoft.com/office/powerpoint/2010/main" val="16633604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Engages the students in this reflection question </a:t>
            </a:r>
          </a:p>
        </p:txBody>
      </p:sp>
      <p:sp>
        <p:nvSpPr>
          <p:cNvPr id="4" name="Slide Number Placeholder 3"/>
          <p:cNvSpPr>
            <a:spLocks noGrp="1"/>
          </p:cNvSpPr>
          <p:nvPr>
            <p:ph type="sldNum" sz="quarter" idx="5"/>
          </p:nvPr>
        </p:nvSpPr>
        <p:spPr/>
        <p:txBody>
          <a:bodyPr/>
          <a:lstStyle/>
          <a:p>
            <a:fld id="{04F5B8B0-5DD5-4556-AAE1-B567EF3743C1}" type="slidenum">
              <a:rPr lang="en-US"/>
              <a:t>10</a:t>
            </a:fld>
            <a:endParaRPr lang="en-US"/>
          </a:p>
        </p:txBody>
      </p:sp>
    </p:spTree>
    <p:extLst>
      <p:ext uri="{BB962C8B-B14F-4D97-AF65-F5344CB8AC3E}">
        <p14:creationId xmlns:p14="http://schemas.microsoft.com/office/powerpoint/2010/main" val="15237925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F9204-3F29-4C3A-BA41-3063400202C4}"/>
              </a:ext>
            </a:extLst>
          </p:cNvPr>
          <p:cNvSpPr>
            <a:spLocks noGrp="1"/>
          </p:cNvSpPr>
          <p:nvPr>
            <p:ph type="ctrTitle"/>
          </p:nvPr>
        </p:nvSpPr>
        <p:spPr>
          <a:xfrm>
            <a:off x="1524000" y="1122363"/>
            <a:ext cx="9144000" cy="2387600"/>
          </a:xfrm>
        </p:spPr>
        <p:txBody>
          <a:bodyPr anchor="b"/>
          <a:lstStyle>
            <a:lvl1pPr algn="ctr">
              <a:defRPr sz="4400"/>
            </a:lvl1pPr>
          </a:lstStyle>
          <a:p>
            <a:r>
              <a:rPr lang="en-US" dirty="0"/>
              <a:t>Click to edit Master title style</a:t>
            </a:r>
          </a:p>
        </p:txBody>
      </p:sp>
      <p:sp>
        <p:nvSpPr>
          <p:cNvPr id="3" name="Subtitle 2">
            <a:extLst>
              <a:ext uri="{FF2B5EF4-FFF2-40B4-BE49-F238E27FC236}">
                <a16:creationId xmlns:a16="http://schemas.microsoft.com/office/drawing/2014/main" id="{203393CD-7262-4AC7-80E6-52FE6F3F39BA}"/>
              </a:ext>
            </a:extLst>
          </p:cNvPr>
          <p:cNvSpPr>
            <a:spLocks noGrp="1"/>
          </p:cNvSpPr>
          <p:nvPr>
            <p:ph type="subTitle" idx="1"/>
          </p:nvPr>
        </p:nvSpPr>
        <p:spPr>
          <a:xfrm>
            <a:off x="1524000" y="3602038"/>
            <a:ext cx="9144000" cy="1655762"/>
          </a:xfrm>
        </p:spPr>
        <p:txBody>
          <a:bodyPr/>
          <a:lstStyle>
            <a:lvl1pPr marL="0" indent="0" algn="ctr">
              <a:buNone/>
              <a:defRPr sz="20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D7D430AE-0210-4E82-AD7B-41B112DE7F7D}"/>
              </a:ext>
            </a:extLst>
          </p:cNvPr>
          <p:cNvSpPr>
            <a:spLocks noGrp="1"/>
          </p:cNvSpPr>
          <p:nvPr>
            <p:ph type="dt" sz="half" idx="10"/>
          </p:nvPr>
        </p:nvSpPr>
        <p:spPr/>
        <p:txBody>
          <a:bodyPr/>
          <a:lstStyle>
            <a:lvl1pPr>
              <a:defRPr>
                <a:latin typeface="+mn-lt"/>
              </a:defRPr>
            </a:lvl1pPr>
          </a:lstStyle>
          <a:p>
            <a:fld id="{11A6662E-FAF4-44BC-88B5-85A7CBFB6D30}" type="datetime1">
              <a:rPr lang="en-US" smtClean="0"/>
              <a:pPr/>
              <a:t>8/22/25</a:t>
            </a:fld>
            <a:endParaRPr lang="en-US"/>
          </a:p>
        </p:txBody>
      </p:sp>
      <p:sp>
        <p:nvSpPr>
          <p:cNvPr id="5" name="Footer Placeholder 4">
            <a:extLst>
              <a:ext uri="{FF2B5EF4-FFF2-40B4-BE49-F238E27FC236}">
                <a16:creationId xmlns:a16="http://schemas.microsoft.com/office/drawing/2014/main" id="{0F221974-7DEC-459D-9642-CB5B59C82771}"/>
              </a:ext>
            </a:extLst>
          </p:cNvPr>
          <p:cNvSpPr>
            <a:spLocks noGrp="1"/>
          </p:cNvSpPr>
          <p:nvPr>
            <p:ph type="ftr" sz="quarter" idx="11"/>
          </p:nvPr>
        </p:nvSpPr>
        <p:spPr/>
        <p:txBody>
          <a:bodyPr/>
          <a:lstStyle>
            <a:lvl1pPr>
              <a:defRPr>
                <a:latin typeface="+mn-lt"/>
              </a:defRPr>
            </a:lvl1pPr>
          </a:lstStyle>
          <a:p>
            <a:endParaRPr lang="en-US"/>
          </a:p>
        </p:txBody>
      </p:sp>
      <p:sp>
        <p:nvSpPr>
          <p:cNvPr id="6" name="Slide Number Placeholder 5">
            <a:extLst>
              <a:ext uri="{FF2B5EF4-FFF2-40B4-BE49-F238E27FC236}">
                <a16:creationId xmlns:a16="http://schemas.microsoft.com/office/drawing/2014/main" id="{60731837-C94E-4B5B-BCF0-110C69EDB41C}"/>
              </a:ext>
            </a:extLst>
          </p:cNvPr>
          <p:cNvSpPr>
            <a:spLocks noGrp="1"/>
          </p:cNvSpPr>
          <p:nvPr>
            <p:ph type="sldNum" sz="quarter" idx="12"/>
          </p:nvPr>
        </p:nvSpPr>
        <p:spPr/>
        <p:txBody>
          <a:bodyPr/>
          <a:lstStyle>
            <a:lvl1pPr>
              <a:defRPr>
                <a:latin typeface="+mn-lt"/>
              </a:defRPr>
            </a:lvl1pPr>
          </a:lstStyle>
          <a:p>
            <a:fld id="{73B850FF-6169-4056-8077-06FFA93A5366}" type="slidenum">
              <a:rPr lang="en-US" smtClean="0"/>
              <a:pPr/>
              <a:t>‹#›</a:t>
            </a:fld>
            <a:endParaRPr lang="en-US"/>
          </a:p>
        </p:txBody>
      </p:sp>
    </p:spTree>
    <p:extLst>
      <p:ext uri="{BB962C8B-B14F-4D97-AF65-F5344CB8AC3E}">
        <p14:creationId xmlns:p14="http://schemas.microsoft.com/office/powerpoint/2010/main" val="1482115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7ABDD2-E186-4F25-8FDE-D1E875E9C30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18CC5B-A7E0-48B1-8329-6533AC76E7B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905B1B-77FE-4BFC-BF87-87DA989F0082}"/>
              </a:ext>
            </a:extLst>
          </p:cNvPr>
          <p:cNvSpPr>
            <a:spLocks noGrp="1"/>
          </p:cNvSpPr>
          <p:nvPr>
            <p:ph type="dt" sz="half" idx="10"/>
          </p:nvPr>
        </p:nvSpPr>
        <p:spPr/>
        <p:txBody>
          <a:bodyPr/>
          <a:lstStyle/>
          <a:p>
            <a:fld id="{4C559632-1575-4E14-B53B-3DC3D5ED3947}" type="datetime1">
              <a:rPr lang="en-US" smtClean="0"/>
              <a:t>8/22/25</a:t>
            </a:fld>
            <a:endParaRPr lang="en-US"/>
          </a:p>
        </p:txBody>
      </p:sp>
      <p:sp>
        <p:nvSpPr>
          <p:cNvPr id="5" name="Footer Placeholder 4">
            <a:extLst>
              <a:ext uri="{FF2B5EF4-FFF2-40B4-BE49-F238E27FC236}">
                <a16:creationId xmlns:a16="http://schemas.microsoft.com/office/drawing/2014/main" id="{3118531E-1B90-4631-BD37-4BB1DBFABF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8A55E8-88DC-4280-8E04-FF50FF8EDB5A}"/>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39256948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960633D-90E4-4F5A-9EBF-DDEC2B0B471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DDD3065-FA3D-42C8-BFDA-967C87F4F28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DC126F-38E2-4425-861F-98ED432284BA}"/>
              </a:ext>
            </a:extLst>
          </p:cNvPr>
          <p:cNvSpPr>
            <a:spLocks noGrp="1"/>
          </p:cNvSpPr>
          <p:nvPr>
            <p:ph type="dt" sz="half" idx="10"/>
          </p:nvPr>
        </p:nvSpPr>
        <p:spPr/>
        <p:txBody>
          <a:bodyPr/>
          <a:lstStyle/>
          <a:p>
            <a:fld id="{CC4A6868-2568-4CC9-B302-F37117B01A6E}" type="datetime1">
              <a:rPr lang="en-US" smtClean="0"/>
              <a:t>8/22/25</a:t>
            </a:fld>
            <a:endParaRPr lang="en-US"/>
          </a:p>
        </p:txBody>
      </p:sp>
      <p:sp>
        <p:nvSpPr>
          <p:cNvPr id="5" name="Footer Placeholder 4">
            <a:extLst>
              <a:ext uri="{FF2B5EF4-FFF2-40B4-BE49-F238E27FC236}">
                <a16:creationId xmlns:a16="http://schemas.microsoft.com/office/drawing/2014/main" id="{CA9645D8-F22A-4354-A8B3-96E8A2D232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9E2295-A616-4D57-8800-7B7E213A8CC8}"/>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35385446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4CC1FC-ADE8-488C-A1DA-2FD569FD4D09}"/>
              </a:ext>
            </a:extLst>
          </p:cNvPr>
          <p:cNvSpPr>
            <a:spLocks noGrp="1"/>
          </p:cNvSpPr>
          <p:nvPr>
            <p:ph type="title"/>
          </p:nvPr>
        </p:nvSpPr>
        <p:spPr>
          <a:xfrm>
            <a:off x="838200" y="365760"/>
            <a:ext cx="10515600" cy="1325563"/>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57F02842-38C3-46D6-8527-0F6FE623C511}"/>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E864CF5-F681-40C2-88CC-E02206C9CECB}"/>
              </a:ext>
            </a:extLst>
          </p:cNvPr>
          <p:cNvSpPr>
            <a:spLocks noGrp="1"/>
          </p:cNvSpPr>
          <p:nvPr>
            <p:ph type="dt" sz="half" idx="10"/>
          </p:nvPr>
        </p:nvSpPr>
        <p:spPr/>
        <p:txBody>
          <a:bodyPr/>
          <a:lstStyle/>
          <a:p>
            <a:fld id="{0055F08A-1E71-4B2B-BB49-E743F2903911}" type="datetime1">
              <a:rPr lang="en-US" smtClean="0"/>
              <a:t>8/22/25</a:t>
            </a:fld>
            <a:endParaRPr lang="en-US" dirty="0"/>
          </a:p>
        </p:txBody>
      </p:sp>
      <p:sp>
        <p:nvSpPr>
          <p:cNvPr id="5" name="Footer Placeholder 4">
            <a:extLst>
              <a:ext uri="{FF2B5EF4-FFF2-40B4-BE49-F238E27FC236}">
                <a16:creationId xmlns:a16="http://schemas.microsoft.com/office/drawing/2014/main" id="{82C04753-4FE4-4A6F-99BB-CFFC92E0CD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A569D1-DB13-4BD9-8BA9-0DEAD98F893F}"/>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20333624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20B05-7BF6-4073-9106-FA19E97273CB}"/>
              </a:ext>
            </a:extLst>
          </p:cNvPr>
          <p:cNvSpPr>
            <a:spLocks noGrp="1"/>
          </p:cNvSpPr>
          <p:nvPr>
            <p:ph type="title"/>
          </p:nvPr>
        </p:nvSpPr>
        <p:spPr>
          <a:xfrm>
            <a:off x="831850" y="1709738"/>
            <a:ext cx="10515600" cy="2852737"/>
          </a:xfrm>
        </p:spPr>
        <p:txBody>
          <a:bodyPr anchor="b"/>
          <a:lstStyle>
            <a:lvl1pPr>
              <a:defRPr sz="4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4E8EE8D7-6B58-4A3F-9DD5-E563D5192A68}"/>
              </a:ext>
            </a:extLst>
          </p:cNvPr>
          <p:cNvSpPr>
            <a:spLocks noGrp="1"/>
          </p:cNvSpPr>
          <p:nvPr>
            <p:ph type="body" idx="1"/>
          </p:nvPr>
        </p:nvSpPr>
        <p:spPr>
          <a:xfrm>
            <a:off x="831850" y="4589463"/>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102990E-9F0A-446A-B5B8-459CA8D98D92}"/>
              </a:ext>
            </a:extLst>
          </p:cNvPr>
          <p:cNvSpPr>
            <a:spLocks noGrp="1"/>
          </p:cNvSpPr>
          <p:nvPr>
            <p:ph type="dt" sz="half" idx="10"/>
          </p:nvPr>
        </p:nvSpPr>
        <p:spPr/>
        <p:txBody>
          <a:bodyPr/>
          <a:lstStyle/>
          <a:p>
            <a:fld id="{15417D9E-721A-44BB-8863-9873FE64DA75}" type="datetime1">
              <a:rPr lang="en-US" smtClean="0"/>
              <a:t>8/22/25</a:t>
            </a:fld>
            <a:endParaRPr lang="en-US"/>
          </a:p>
        </p:txBody>
      </p:sp>
      <p:sp>
        <p:nvSpPr>
          <p:cNvPr id="5" name="Footer Placeholder 4">
            <a:extLst>
              <a:ext uri="{FF2B5EF4-FFF2-40B4-BE49-F238E27FC236}">
                <a16:creationId xmlns:a16="http://schemas.microsoft.com/office/drawing/2014/main" id="{89E68EAA-4377-45FF-9D7C-9E77BC9F27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07FA71-74C3-44B8-A0AC-E18A1E76B43D}"/>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13895538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71F12-2D88-4F76-AF46-BD5156C127A9}"/>
              </a:ext>
            </a:extLst>
          </p:cNvPr>
          <p:cNvSpPr>
            <a:spLocks noGrp="1"/>
          </p:cNvSpPr>
          <p:nvPr>
            <p:ph type="title"/>
          </p:nvPr>
        </p:nvSpPr>
        <p:spPr>
          <a:xfrm>
            <a:off x="838200" y="365760"/>
            <a:ext cx="1051560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E6E1AA46-E3EB-4704-B019-F90F1E6177A5}"/>
              </a:ext>
            </a:extLst>
          </p:cNvPr>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5C17480F-A530-4D05-9A22-E573FB4BA62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5B56FDA-C47A-4F4A-A364-BA60A25AB90A}"/>
              </a:ext>
            </a:extLst>
          </p:cNvPr>
          <p:cNvSpPr>
            <a:spLocks noGrp="1"/>
          </p:cNvSpPr>
          <p:nvPr>
            <p:ph type="dt" sz="half" idx="10"/>
          </p:nvPr>
        </p:nvSpPr>
        <p:spPr/>
        <p:txBody>
          <a:bodyPr/>
          <a:lstStyle/>
          <a:p>
            <a:fld id="{5F31DA2F-80B8-49CF-99FB-5ABCA53A607A}" type="datetime1">
              <a:rPr lang="en-US" smtClean="0"/>
              <a:t>8/22/25</a:t>
            </a:fld>
            <a:endParaRPr lang="en-US"/>
          </a:p>
        </p:txBody>
      </p:sp>
      <p:sp>
        <p:nvSpPr>
          <p:cNvPr id="6" name="Footer Placeholder 5">
            <a:extLst>
              <a:ext uri="{FF2B5EF4-FFF2-40B4-BE49-F238E27FC236}">
                <a16:creationId xmlns:a16="http://schemas.microsoft.com/office/drawing/2014/main" id="{7326D8DD-6D84-44D4-8A1B-57615B3ED8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C8FE31-B577-4017-8AFE-A8BA09596E9C}"/>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19742486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C28C9-B8CC-413F-9FFA-626680E4A82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B53FE72-9D42-45F5-A37F-B12130388AD5}"/>
              </a:ext>
            </a:extLst>
          </p:cNvPr>
          <p:cNvSpPr>
            <a:spLocks noGrp="1"/>
          </p:cNvSpPr>
          <p:nvPr>
            <p:ph type="body" idx="1"/>
          </p:nvPr>
        </p:nvSpPr>
        <p:spPr>
          <a:xfrm>
            <a:off x="839788" y="1752600"/>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EE3A31D-9B5F-4DE3-B18D-F7F77782EB46}"/>
              </a:ext>
            </a:extLst>
          </p:cNvPr>
          <p:cNvSpPr>
            <a:spLocks noGrp="1"/>
          </p:cNvSpPr>
          <p:nvPr>
            <p:ph sz="half" idx="2"/>
          </p:nvPr>
        </p:nvSpPr>
        <p:spPr>
          <a:xfrm>
            <a:off x="839788" y="2666999"/>
            <a:ext cx="5157787" cy="35226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F0BE1D2D-822C-466C-A7B9-1A2D97366A41}"/>
              </a:ext>
            </a:extLst>
          </p:cNvPr>
          <p:cNvSpPr>
            <a:spLocks noGrp="1"/>
          </p:cNvSpPr>
          <p:nvPr>
            <p:ph type="body" sz="quarter" idx="3"/>
          </p:nvPr>
        </p:nvSpPr>
        <p:spPr>
          <a:xfrm>
            <a:off x="6172200" y="1752600"/>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6F13B2C-44CA-49C4-BC84-02AF1638F381}"/>
              </a:ext>
            </a:extLst>
          </p:cNvPr>
          <p:cNvSpPr>
            <a:spLocks noGrp="1"/>
          </p:cNvSpPr>
          <p:nvPr>
            <p:ph sz="quarter" idx="4"/>
          </p:nvPr>
        </p:nvSpPr>
        <p:spPr>
          <a:xfrm>
            <a:off x="6172200" y="2666999"/>
            <a:ext cx="5183188" cy="35226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793CB55-E9C1-4CE6-9B61-81B71475B960}"/>
              </a:ext>
            </a:extLst>
          </p:cNvPr>
          <p:cNvSpPr>
            <a:spLocks noGrp="1"/>
          </p:cNvSpPr>
          <p:nvPr>
            <p:ph type="dt" sz="half" idx="10"/>
          </p:nvPr>
        </p:nvSpPr>
        <p:spPr/>
        <p:txBody>
          <a:bodyPr/>
          <a:lstStyle/>
          <a:p>
            <a:fld id="{28852172-E6C9-4B6C-929A-A9DE3837BBF1}" type="datetime1">
              <a:rPr lang="en-US" smtClean="0"/>
              <a:t>8/22/25</a:t>
            </a:fld>
            <a:endParaRPr lang="en-US"/>
          </a:p>
        </p:txBody>
      </p:sp>
      <p:sp>
        <p:nvSpPr>
          <p:cNvPr id="8" name="Footer Placeholder 7">
            <a:extLst>
              <a:ext uri="{FF2B5EF4-FFF2-40B4-BE49-F238E27FC236}">
                <a16:creationId xmlns:a16="http://schemas.microsoft.com/office/drawing/2014/main" id="{0DF22318-747B-4EC9-862C-D9FD488CCCE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CFBDDDF-16BD-438D-937D-0E3E30E74E86}"/>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30443813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792D5F-0BD4-4517-9233-E08AF405B6DE}"/>
              </a:ext>
            </a:extLst>
          </p:cNvPr>
          <p:cNvSpPr>
            <a:spLocks noGrp="1"/>
          </p:cNvSpPr>
          <p:nvPr>
            <p:ph type="title"/>
          </p:nvPr>
        </p:nvSpPr>
        <p:spPr>
          <a:xfrm>
            <a:off x="838200" y="365760"/>
            <a:ext cx="10515600" cy="1325563"/>
          </a:xfrm>
        </p:spPr>
        <p:txBody>
          <a:bodyPr/>
          <a:lstStyle/>
          <a:p>
            <a:r>
              <a:rPr lang="en-US"/>
              <a:t>Click to edit Master title style</a:t>
            </a:r>
          </a:p>
        </p:txBody>
      </p:sp>
      <p:sp>
        <p:nvSpPr>
          <p:cNvPr id="3" name="Date Placeholder 2">
            <a:extLst>
              <a:ext uri="{FF2B5EF4-FFF2-40B4-BE49-F238E27FC236}">
                <a16:creationId xmlns:a16="http://schemas.microsoft.com/office/drawing/2014/main" id="{B83523B8-51E3-48B8-BFD8-CE950619804E}"/>
              </a:ext>
            </a:extLst>
          </p:cNvPr>
          <p:cNvSpPr>
            <a:spLocks noGrp="1"/>
          </p:cNvSpPr>
          <p:nvPr>
            <p:ph type="dt" sz="half" idx="10"/>
          </p:nvPr>
        </p:nvSpPr>
        <p:spPr/>
        <p:txBody>
          <a:bodyPr/>
          <a:lstStyle/>
          <a:p>
            <a:fld id="{3AB41CFF-90C9-47B3-9DA1-F2BF8D839F7E}" type="datetime1">
              <a:rPr lang="en-US" smtClean="0"/>
              <a:t>8/22/25</a:t>
            </a:fld>
            <a:endParaRPr lang="en-US"/>
          </a:p>
        </p:txBody>
      </p:sp>
      <p:sp>
        <p:nvSpPr>
          <p:cNvPr id="4" name="Footer Placeholder 3">
            <a:extLst>
              <a:ext uri="{FF2B5EF4-FFF2-40B4-BE49-F238E27FC236}">
                <a16:creationId xmlns:a16="http://schemas.microsoft.com/office/drawing/2014/main" id="{7D739B90-5D50-4424-B51D-53C3916218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16F9286-3A00-4D3C-A3F0-50AC9045C4E1}"/>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1776068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2933BE2-665A-42DA-A3B7-835F81A3F46B}"/>
              </a:ext>
            </a:extLst>
          </p:cNvPr>
          <p:cNvSpPr>
            <a:spLocks noGrp="1"/>
          </p:cNvSpPr>
          <p:nvPr>
            <p:ph type="dt" sz="half" idx="10"/>
          </p:nvPr>
        </p:nvSpPr>
        <p:spPr/>
        <p:txBody>
          <a:bodyPr/>
          <a:lstStyle/>
          <a:p>
            <a:fld id="{F06048FA-06AB-4884-A69B-986B96E68A24}" type="datetime1">
              <a:rPr lang="en-US" smtClean="0"/>
              <a:t>8/22/25</a:t>
            </a:fld>
            <a:endParaRPr lang="en-US"/>
          </a:p>
        </p:txBody>
      </p:sp>
      <p:sp>
        <p:nvSpPr>
          <p:cNvPr id="3" name="Footer Placeholder 2">
            <a:extLst>
              <a:ext uri="{FF2B5EF4-FFF2-40B4-BE49-F238E27FC236}">
                <a16:creationId xmlns:a16="http://schemas.microsoft.com/office/drawing/2014/main" id="{634DBCBD-AD42-432D-ABA9-20D616AF3ED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E140251-3596-4673-B24B-59A6F9ED8FB3}"/>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38715483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A81A1-6D8E-4DD6-8E49-DABDE6D107E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693F18F-F78D-4A31-A6BC-6552105BCFD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582C2F4-BDF4-4A4F-AA3D-52692932C2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113850F-5C87-4F08-9658-EAF049B60EB0}"/>
              </a:ext>
            </a:extLst>
          </p:cNvPr>
          <p:cNvSpPr>
            <a:spLocks noGrp="1"/>
          </p:cNvSpPr>
          <p:nvPr>
            <p:ph type="dt" sz="half" idx="10"/>
          </p:nvPr>
        </p:nvSpPr>
        <p:spPr/>
        <p:txBody>
          <a:bodyPr/>
          <a:lstStyle/>
          <a:p>
            <a:fld id="{50DB7ABA-0172-4F9C-889D-567164F66BCD}" type="datetime1">
              <a:rPr lang="en-US" smtClean="0"/>
              <a:t>8/22/25</a:t>
            </a:fld>
            <a:endParaRPr lang="en-US"/>
          </a:p>
        </p:txBody>
      </p:sp>
      <p:sp>
        <p:nvSpPr>
          <p:cNvPr id="6" name="Footer Placeholder 5">
            <a:extLst>
              <a:ext uri="{FF2B5EF4-FFF2-40B4-BE49-F238E27FC236}">
                <a16:creationId xmlns:a16="http://schemas.microsoft.com/office/drawing/2014/main" id="{210BCE9A-A746-4439-B5D3-966FBC8E5F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1D3B51-AA2E-4AA1-8062-A0D476D80CCB}"/>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9851028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02CF7-F453-4B3E-9510-D747979878A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3E2A1B9-8A2A-4B49-8B79-76D3EEB36B4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D9FEA03-0EC4-4085-AE63-4AA492D61A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05AD5B-0DEA-4C6F-94D2-FAA99F2E5DA9}"/>
              </a:ext>
            </a:extLst>
          </p:cNvPr>
          <p:cNvSpPr>
            <a:spLocks noGrp="1"/>
          </p:cNvSpPr>
          <p:nvPr>
            <p:ph type="dt" sz="half" idx="10"/>
          </p:nvPr>
        </p:nvSpPr>
        <p:spPr/>
        <p:txBody>
          <a:bodyPr/>
          <a:lstStyle/>
          <a:p>
            <a:fld id="{78AC6A5B-8AE7-4A41-B5A7-9ADC6686DC18}" type="datetime1">
              <a:rPr lang="en-US" smtClean="0"/>
              <a:t>8/22/25</a:t>
            </a:fld>
            <a:endParaRPr lang="en-US"/>
          </a:p>
        </p:txBody>
      </p:sp>
      <p:sp>
        <p:nvSpPr>
          <p:cNvPr id="6" name="Footer Placeholder 5">
            <a:extLst>
              <a:ext uri="{FF2B5EF4-FFF2-40B4-BE49-F238E27FC236}">
                <a16:creationId xmlns:a16="http://schemas.microsoft.com/office/drawing/2014/main" id="{F0DC6744-7CBA-4A1D-8F87-10699F9812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AD9048-35FF-4BE9-8157-BE4BAA1C7251}"/>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11712101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p:nvPr/>
        </p:nvSpPr>
        <p:spPr>
          <a:xfrm>
            <a:off x="0" y="1"/>
            <a:ext cx="12192000" cy="6858004"/>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40" name="Picture 39">
            <a:extLst>
              <a:ext uri="{FF2B5EF4-FFF2-40B4-BE49-F238E27FC236}">
                <a16:creationId xmlns:a16="http://schemas.microsoft.com/office/drawing/2014/main" id="{1CB7E8AE-A3AC-4BB7-A5C6-F00EC697B265}"/>
              </a:ext>
            </a:extLst>
          </p:cNvPr>
          <p:cNvPicPr>
            <a:picLocks noChangeAspect="1"/>
          </p:cNvPicPr>
          <p:nvPr/>
        </p:nvPicPr>
        <p:blipFill>
          <a:blip r:embed="rId13">
            <a:alphaModFix amt="35000"/>
            <a:extLst>
              <a:ext uri="{28A0092B-C50C-407E-A947-70E740481C1C}">
                <a14:useLocalDpi xmlns:a14="http://schemas.microsoft.com/office/drawing/2010/main" val="0"/>
              </a:ext>
            </a:extLst>
          </a:blip>
          <a:stretch>
            <a:fillRect/>
          </a:stretch>
        </p:blipFill>
        <p:spPr>
          <a:xfrm>
            <a:off x="0" y="1"/>
            <a:ext cx="12192000" cy="1392401"/>
          </a:xfrm>
          <a:prstGeom prst="rect">
            <a:avLst/>
          </a:prstGeom>
        </p:spPr>
      </p:pic>
      <p:sp>
        <p:nvSpPr>
          <p:cNvPr id="2" name="Title Placeholder 1">
            <a:extLst>
              <a:ext uri="{FF2B5EF4-FFF2-40B4-BE49-F238E27FC236}">
                <a16:creationId xmlns:a16="http://schemas.microsoft.com/office/drawing/2014/main" id="{E9984D45-0ED3-4D03-8E44-5E355C9134F1}"/>
              </a:ext>
            </a:extLst>
          </p:cNvPr>
          <p:cNvSpPr>
            <a:spLocks noGrp="1"/>
          </p:cNvSpPr>
          <p:nvPr>
            <p:ph type="title"/>
          </p:nvPr>
        </p:nvSpPr>
        <p:spPr>
          <a:xfrm>
            <a:off x="838200" y="425450"/>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1F687D6E-D1E9-489C-9AA9-3575C39BAA0B}"/>
              </a:ext>
            </a:extLst>
          </p:cNvPr>
          <p:cNvSpPr>
            <a:spLocks noGrp="1"/>
          </p:cNvSpPr>
          <p:nvPr>
            <p:ph type="body" idx="1"/>
          </p:nvPr>
        </p:nvSpPr>
        <p:spPr>
          <a:xfrm>
            <a:off x="838200" y="1949450"/>
            <a:ext cx="10515600" cy="41957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6364E9C-08EE-4B1B-B3FC-D6D997F4EA38}"/>
              </a:ext>
            </a:extLst>
          </p:cNvPr>
          <p:cNvSpPr>
            <a:spLocks noGrp="1"/>
          </p:cNvSpPr>
          <p:nvPr>
            <p:ph type="dt" sz="half" idx="2"/>
          </p:nvPr>
        </p:nvSpPr>
        <p:spPr>
          <a:xfrm>
            <a:off x="838200" y="6324600"/>
            <a:ext cx="2743200" cy="365125"/>
          </a:xfrm>
          <a:prstGeom prst="rect">
            <a:avLst/>
          </a:prstGeom>
        </p:spPr>
        <p:txBody>
          <a:bodyPr vert="horz" lIns="91440" tIns="45720" rIns="91440" bIns="45720" rtlCol="0" anchor="ctr"/>
          <a:lstStyle>
            <a:lvl1pPr algn="l">
              <a:defRPr sz="900">
                <a:solidFill>
                  <a:schemeClr val="bg1">
                    <a:alpha val="60000"/>
                  </a:schemeClr>
                </a:solidFill>
                <a:latin typeface="+mn-lt"/>
              </a:defRPr>
            </a:lvl1pPr>
          </a:lstStyle>
          <a:p>
            <a:fld id="{57E0CF6C-748E-4B7A-BC8B-3011EF78ED13}" type="datetime1">
              <a:rPr lang="en-US" smtClean="0"/>
              <a:pPr/>
              <a:t>8/22/25</a:t>
            </a:fld>
            <a:endParaRPr lang="en-US" dirty="0"/>
          </a:p>
        </p:txBody>
      </p:sp>
      <p:sp>
        <p:nvSpPr>
          <p:cNvPr id="5" name="Footer Placeholder 4">
            <a:extLst>
              <a:ext uri="{FF2B5EF4-FFF2-40B4-BE49-F238E27FC236}">
                <a16:creationId xmlns:a16="http://schemas.microsoft.com/office/drawing/2014/main" id="{BAB0A1F1-38FE-4C27-81E6-A43A54793FC3}"/>
              </a:ext>
            </a:extLst>
          </p:cNvPr>
          <p:cNvSpPr>
            <a:spLocks noGrp="1"/>
          </p:cNvSpPr>
          <p:nvPr>
            <p:ph type="ftr" sz="quarter" idx="3"/>
          </p:nvPr>
        </p:nvSpPr>
        <p:spPr>
          <a:xfrm>
            <a:off x="4038600" y="6324600"/>
            <a:ext cx="4114800" cy="365125"/>
          </a:xfrm>
          <a:prstGeom prst="rect">
            <a:avLst/>
          </a:prstGeom>
        </p:spPr>
        <p:txBody>
          <a:bodyPr vert="horz" lIns="91440" tIns="45720" rIns="91440" bIns="45720" rtlCol="0" anchor="ctr"/>
          <a:lstStyle>
            <a:lvl1pPr algn="ctr">
              <a:defRPr sz="900">
                <a:solidFill>
                  <a:schemeClr val="bg1">
                    <a:alpha val="60000"/>
                  </a:schemeClr>
                </a:solidFill>
                <a:latin typeface="+mn-lt"/>
              </a:defRPr>
            </a:lvl1pPr>
          </a:lstStyle>
          <a:p>
            <a:endParaRPr lang="en-US" dirty="0"/>
          </a:p>
        </p:txBody>
      </p:sp>
      <p:sp>
        <p:nvSpPr>
          <p:cNvPr id="6" name="Slide Number Placeholder 5">
            <a:extLst>
              <a:ext uri="{FF2B5EF4-FFF2-40B4-BE49-F238E27FC236}">
                <a16:creationId xmlns:a16="http://schemas.microsoft.com/office/drawing/2014/main" id="{5E26B39A-FFD8-42EF-ADC7-7DB3B302F8B2}"/>
              </a:ext>
            </a:extLst>
          </p:cNvPr>
          <p:cNvSpPr>
            <a:spLocks noGrp="1"/>
          </p:cNvSpPr>
          <p:nvPr>
            <p:ph type="sldNum" sz="quarter" idx="4"/>
          </p:nvPr>
        </p:nvSpPr>
        <p:spPr>
          <a:xfrm>
            <a:off x="8610600" y="6324600"/>
            <a:ext cx="2743200" cy="365125"/>
          </a:xfrm>
          <a:prstGeom prst="rect">
            <a:avLst/>
          </a:prstGeom>
        </p:spPr>
        <p:txBody>
          <a:bodyPr vert="horz" lIns="91440" tIns="45720" rIns="91440" bIns="45720" rtlCol="0" anchor="ctr"/>
          <a:lstStyle>
            <a:lvl1pPr algn="r">
              <a:defRPr sz="900">
                <a:solidFill>
                  <a:schemeClr val="bg1">
                    <a:alpha val="60000"/>
                  </a:schemeClr>
                </a:solidFill>
                <a:latin typeface="+mn-lt"/>
              </a:defRPr>
            </a:lvl1pPr>
          </a:lstStyle>
          <a:p>
            <a:fld id="{73B850FF-6169-4056-8077-06FFA93A5366}" type="slidenum">
              <a:rPr lang="en-US" smtClean="0"/>
              <a:pPr/>
              <a:t>‹#›</a:t>
            </a:fld>
            <a:endParaRPr lang="en-US" dirty="0"/>
          </a:p>
        </p:txBody>
      </p:sp>
    </p:spTree>
    <p:extLst>
      <p:ext uri="{BB962C8B-B14F-4D97-AF65-F5344CB8AC3E}">
        <p14:creationId xmlns:p14="http://schemas.microsoft.com/office/powerpoint/2010/main" val="3291970188"/>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34" r:id="rId6"/>
    <p:sldLayoutId id="2147483729" r:id="rId7"/>
    <p:sldLayoutId id="2147483730" r:id="rId8"/>
    <p:sldLayoutId id="2147483731" r:id="rId9"/>
    <p:sldLayoutId id="2147483733" r:id="rId10"/>
    <p:sldLayoutId id="2147483732" r:id="rId11"/>
  </p:sldLayoutIdLst>
  <p:hf sldNum="0" hdr="0" ftr="0" dt="0"/>
  <p:txStyles>
    <p:titleStyle>
      <a:lvl1pPr algn="l" defTabSz="914400" rtl="0" eaLnBrk="1" latinLnBrk="0" hangingPunct="1">
        <a:lnSpc>
          <a:spcPct val="100000"/>
        </a:lnSpc>
        <a:spcBef>
          <a:spcPct val="0"/>
        </a:spcBef>
        <a:buNone/>
        <a:defRPr sz="4400" b="1" kern="1200">
          <a:solidFill>
            <a:schemeClr val="bg1"/>
          </a:solidFill>
          <a:latin typeface="+mj-lt"/>
          <a:ea typeface="+mj-ea"/>
          <a:cs typeface="+mj-cs"/>
        </a:defRPr>
      </a:lvl1pPr>
    </p:titleStyle>
    <p:bodyStyle>
      <a:lvl1pPr marL="228600" indent="-228600" algn="l" defTabSz="914400" rtl="0" eaLnBrk="1" latinLnBrk="0" hangingPunct="1">
        <a:lnSpc>
          <a:spcPct val="110000"/>
        </a:lnSpc>
        <a:spcBef>
          <a:spcPts val="1000"/>
        </a:spcBef>
        <a:buClr>
          <a:schemeClr val="accent1"/>
        </a:buClr>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110000"/>
        </a:lnSpc>
        <a:spcBef>
          <a:spcPts val="500"/>
        </a:spcBef>
        <a:buClr>
          <a:schemeClr val="accent1"/>
        </a:buClr>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110000"/>
        </a:lnSpc>
        <a:spcBef>
          <a:spcPts val="500"/>
        </a:spcBef>
        <a:buClr>
          <a:schemeClr val="accent1"/>
        </a:buClr>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110000"/>
        </a:lnSpc>
        <a:spcBef>
          <a:spcPts val="500"/>
        </a:spcBef>
        <a:buClr>
          <a:schemeClr val="accent1"/>
        </a:buClr>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110000"/>
        </a:lnSpc>
        <a:spcBef>
          <a:spcPts val="500"/>
        </a:spcBef>
        <a:buClr>
          <a:schemeClr val="accent1"/>
        </a:buClr>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2.png"/><Relationship Id="rId7" Type="http://schemas.openxmlformats.org/officeDocument/2006/relationships/diagramColors" Target="../diagrams/colors4.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1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png"/><Relationship Id="rId7" Type="http://schemas.openxmlformats.org/officeDocument/2006/relationships/diagramColors" Target="../diagrams/colors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png"/><Relationship Id="rId7" Type="http://schemas.openxmlformats.org/officeDocument/2006/relationships/diagramColors" Target="../diagrams/colors2.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15.png"/><Relationship Id="rId7" Type="http://schemas.openxmlformats.org/officeDocument/2006/relationships/diagramQuickStyle" Target="../diagrams/quickStyle3.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16.png"/><Relationship Id="rId9" Type="http://schemas.microsoft.com/office/2007/relationships/diagramDrawing" Target="../diagrams/drawing3.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4"/>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73" name="Picture 72">
            <a:extLst>
              <a:ext uri="{FF2B5EF4-FFF2-40B4-BE49-F238E27FC236}">
                <a16:creationId xmlns:a16="http://schemas.microsoft.com/office/drawing/2014/main" id="{1CB7E8AE-A3AC-4BB7-A5C6-F00EC697B26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35000"/>
            <a:extLst>
              <a:ext uri="{28A0092B-C50C-407E-A947-70E740481C1C}">
                <a14:useLocalDpi xmlns:a14="http://schemas.microsoft.com/office/drawing/2010/main" val="0"/>
              </a:ext>
            </a:extLst>
          </a:blip>
          <a:stretch>
            <a:fillRect/>
          </a:stretch>
        </p:blipFill>
        <p:spPr>
          <a:xfrm>
            <a:off x="0" y="1"/>
            <a:ext cx="12192000" cy="1392401"/>
          </a:xfrm>
          <a:prstGeom prst="rect">
            <a:avLst/>
          </a:prstGeom>
        </p:spPr>
      </p:pic>
      <p:sp useBgFill="1">
        <p:nvSpPr>
          <p:cNvPr id="75" name="Rectangle 74">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77" name="Rectangle 76">
            <a:extLst>
              <a:ext uri="{FF2B5EF4-FFF2-40B4-BE49-F238E27FC236}">
                <a16:creationId xmlns:a16="http://schemas.microsoft.com/office/drawing/2014/main" id="{FBC8BBE5-981E-4B0B-9654-32B5668BFF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79" name="Rectangle 78">
            <a:extLst>
              <a:ext uri="{FF2B5EF4-FFF2-40B4-BE49-F238E27FC236}">
                <a16:creationId xmlns:a16="http://schemas.microsoft.com/office/drawing/2014/main" id="{094C9708-F6A4-4956-B261-A4A2C4DFEB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48400" y="0"/>
            <a:ext cx="5943600" cy="6858000"/>
          </a:xfrm>
          <a:prstGeom prst="rect">
            <a:avLst/>
          </a:prstGeom>
          <a:solidFill>
            <a:schemeClr val="bg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81" name="Rectangle 80">
            <a:extLst>
              <a:ext uri="{FF2B5EF4-FFF2-40B4-BE49-F238E27FC236}">
                <a16:creationId xmlns:a16="http://schemas.microsoft.com/office/drawing/2014/main" id="{592DB257-3E16-4A3C-9E28-468282812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150"/>
            <a:ext cx="6254652" cy="6858000"/>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83" name="Rectangle 82">
            <a:extLst>
              <a:ext uri="{FF2B5EF4-FFF2-40B4-BE49-F238E27FC236}">
                <a16:creationId xmlns:a16="http://schemas.microsoft.com/office/drawing/2014/main" id="{487685E6-1160-459B-8C70-301404C06C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048" y="0"/>
            <a:ext cx="6251447" cy="6858000"/>
          </a:xfrm>
          <a:prstGeom prst="rect">
            <a:avLst/>
          </a:prstGeom>
          <a:blipFill dpi="0" rotWithShape="1">
            <a:blip r:embed="rId3">
              <a:alphaModFix amt="20000"/>
              <a:duotone>
                <a:schemeClr val="accent1">
                  <a:shade val="45000"/>
                  <a:satMod val="135000"/>
                </a:schemeClr>
                <a:prstClr val="white"/>
              </a:duotone>
            </a:blip>
            <a:srcRect/>
            <a:tile tx="88900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838200" y="586992"/>
            <a:ext cx="4953000" cy="1664573"/>
          </a:xfrm>
        </p:spPr>
        <p:txBody>
          <a:bodyPr vert="horz" lIns="91440" tIns="45720" rIns="91440" bIns="45720" rtlCol="0" anchor="ctr">
            <a:normAutofit/>
          </a:bodyPr>
          <a:lstStyle/>
          <a:p>
            <a:pPr algn="l"/>
            <a:r>
              <a:rPr lang="en-US"/>
              <a:t>Elliot Page</a:t>
            </a:r>
          </a:p>
        </p:txBody>
      </p:sp>
      <p:sp>
        <p:nvSpPr>
          <p:cNvPr id="3" name="Subtitle 2"/>
          <p:cNvSpPr>
            <a:spLocks noGrp="1"/>
          </p:cNvSpPr>
          <p:nvPr>
            <p:ph type="subTitle" idx="1"/>
          </p:nvPr>
        </p:nvSpPr>
        <p:spPr>
          <a:xfrm>
            <a:off x="838200" y="2411653"/>
            <a:ext cx="4952681" cy="3728613"/>
          </a:xfrm>
        </p:spPr>
        <p:txBody>
          <a:bodyPr vert="horz" lIns="91440" tIns="45720" rIns="91440" bIns="45720" rtlCol="0">
            <a:normAutofit/>
          </a:bodyPr>
          <a:lstStyle/>
          <a:p>
            <a:pPr algn="l"/>
            <a:r>
              <a:rPr lang="en-US" sz="1800" dirty="0"/>
              <a:t>Stories of Excellence</a:t>
            </a:r>
          </a:p>
          <a:p>
            <a:pPr algn="l"/>
            <a:endParaRPr lang="en-US" sz="1800" dirty="0"/>
          </a:p>
          <a:p>
            <a:pPr algn="l"/>
            <a:r>
              <a:rPr lang="en-US" sz="1800" dirty="0"/>
              <a:t>Human Relations, Diversity &amp; Equity</a:t>
            </a:r>
          </a:p>
          <a:p>
            <a:pPr algn="l"/>
            <a:r>
              <a:rPr lang="en-US" sz="1800" dirty="0"/>
              <a:t>Student Support and Attendance Services</a:t>
            </a:r>
          </a:p>
        </p:txBody>
      </p:sp>
      <p:pic>
        <p:nvPicPr>
          <p:cNvPr id="1026" name="Picture 2" descr="Elliot Page makes Met Gala debut, walks 1st red carpet since coming out as  trans - ABC News">
            <a:extLst>
              <a:ext uri="{FF2B5EF4-FFF2-40B4-BE49-F238E27FC236}">
                <a16:creationId xmlns:a16="http://schemas.microsoft.com/office/drawing/2014/main" id="{3CD8E30E-089D-4268-8D12-860AD64F85D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4758" r="28757" b="-1"/>
          <a:stretch/>
        </p:blipFill>
        <p:spPr bwMode="auto">
          <a:xfrm>
            <a:off x="6858001" y="567942"/>
            <a:ext cx="4724400" cy="5716862"/>
          </a:xfrm>
          <a:prstGeom prst="rect">
            <a:avLst/>
          </a:prstGeom>
          <a:noFill/>
          <a:extLst>
            <a:ext uri="{909E8E84-426E-40DD-AFC4-6F175D3DCCD1}">
              <a14:hiddenFill xmlns:a14="http://schemas.microsoft.com/office/drawing/2010/main">
                <a:solidFill>
                  <a:srgbClr val="FFFFFF"/>
                </a:solidFill>
              </a14:hiddenFill>
            </a:ext>
          </a:extLst>
        </p:spPr>
      </p:pic>
      <p:sp>
        <p:nvSpPr>
          <p:cNvPr id="4" name="Freeform 3">
            <a:extLst>
              <a:ext uri="{FF2B5EF4-FFF2-40B4-BE49-F238E27FC236}">
                <a16:creationId xmlns:a16="http://schemas.microsoft.com/office/drawing/2014/main" id="{72EEC3BB-E0BB-6059-95F5-4AB18C0F25EE}"/>
              </a:ext>
            </a:extLst>
          </p:cNvPr>
          <p:cNvSpPr/>
          <p:nvPr/>
        </p:nvSpPr>
        <p:spPr>
          <a:xfrm>
            <a:off x="311052" y="5351574"/>
            <a:ext cx="1354333" cy="1243379"/>
          </a:xfrm>
          <a:custGeom>
            <a:avLst/>
            <a:gdLst/>
            <a:ahLst/>
            <a:cxnLst/>
            <a:rect l="l" t="t" r="r" b="b"/>
            <a:pathLst>
              <a:path w="1993092" h="1993092">
                <a:moveTo>
                  <a:pt x="0" y="0"/>
                </a:moveTo>
                <a:lnTo>
                  <a:pt x="1993091" y="0"/>
                </a:lnTo>
                <a:lnTo>
                  <a:pt x="1993091" y="1993092"/>
                </a:lnTo>
                <a:lnTo>
                  <a:pt x="0" y="1993092"/>
                </a:lnTo>
                <a:lnTo>
                  <a:pt x="0" y="0"/>
                </a:lnTo>
                <a:close/>
              </a:path>
            </a:pathLst>
          </a:custGeom>
          <a:blipFill>
            <a:blip r:embed="rId5"/>
            <a:stretch>
              <a:fillRect/>
            </a:stretch>
          </a:blipFill>
        </p:spPr>
        <p:txBody>
          <a:bodyPr/>
          <a:lstStyle/>
          <a:p>
            <a:endParaRPr lang="en-US"/>
          </a:p>
        </p:txBody>
      </p:sp>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4"/>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33" name="Picture 32">
            <a:extLst>
              <a:ext uri="{FF2B5EF4-FFF2-40B4-BE49-F238E27FC236}">
                <a16:creationId xmlns:a16="http://schemas.microsoft.com/office/drawing/2014/main" id="{1CB7E8AE-A3AC-4BB7-A5C6-F00EC697B26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5000"/>
            <a:extLst>
              <a:ext uri="{28A0092B-C50C-407E-A947-70E740481C1C}">
                <a14:useLocalDpi xmlns:a14="http://schemas.microsoft.com/office/drawing/2010/main" val="0"/>
              </a:ext>
            </a:extLst>
          </a:blip>
          <a:stretch>
            <a:fillRect/>
          </a:stretch>
        </p:blipFill>
        <p:spPr>
          <a:xfrm>
            <a:off x="0" y="1"/>
            <a:ext cx="12192000" cy="1392401"/>
          </a:xfrm>
          <a:prstGeom prst="rect">
            <a:avLst/>
          </a:prstGeom>
        </p:spPr>
      </p:pic>
      <p:sp useBgFill="1">
        <p:nvSpPr>
          <p:cNvPr id="35" name="Rectangle 34">
            <a:extLst>
              <a:ext uri="{FF2B5EF4-FFF2-40B4-BE49-F238E27FC236}">
                <a16:creationId xmlns:a16="http://schemas.microsoft.com/office/drawing/2014/main" id="{8A245AC3-2A12-4EC5-90F0-635CC8C2C6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37" name="Rectangle 36">
            <a:extLst>
              <a:ext uri="{FF2B5EF4-FFF2-40B4-BE49-F238E27FC236}">
                <a16:creationId xmlns:a16="http://schemas.microsoft.com/office/drawing/2014/main" id="{31E2F09B-BB20-4BE5-AB02-3EB3D1DC45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5" name="Picture 5" descr="A person posing for the camera&#10;&#10;Description automatically generated">
            <a:extLst>
              <a:ext uri="{FF2B5EF4-FFF2-40B4-BE49-F238E27FC236}">
                <a16:creationId xmlns:a16="http://schemas.microsoft.com/office/drawing/2014/main" id="{1CA0E972-8F7D-489B-B228-5E47C6CAF64E}"/>
              </a:ext>
            </a:extLst>
          </p:cNvPr>
          <p:cNvPicPr>
            <a:picLocks noChangeAspect="1"/>
          </p:cNvPicPr>
          <p:nvPr/>
        </p:nvPicPr>
        <p:blipFill rotWithShape="1">
          <a:blip r:embed="rId4">
            <a:alphaModFix/>
          </a:blip>
          <a:srcRect r="-1" b="15408"/>
          <a:stretch/>
        </p:blipFill>
        <p:spPr>
          <a:xfrm>
            <a:off x="-1961194" y="-560755"/>
            <a:ext cx="14012735" cy="7418755"/>
          </a:xfrm>
          <a:prstGeom prst="rect">
            <a:avLst/>
          </a:prstGeom>
        </p:spPr>
      </p:pic>
      <p:sp>
        <p:nvSpPr>
          <p:cNvPr id="39" name="Rectangle 38">
            <a:extLst>
              <a:ext uri="{FF2B5EF4-FFF2-40B4-BE49-F238E27FC236}">
                <a16:creationId xmlns:a16="http://schemas.microsoft.com/office/drawing/2014/main" id="{F23DAFF7-4C98-4E0E-8986-198D54B6C1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30952" y="0"/>
            <a:ext cx="6858000" cy="6858000"/>
          </a:xfrm>
          <a:prstGeom prst="rect">
            <a:avLst/>
          </a:prstGeom>
          <a:gradFill>
            <a:gsLst>
              <a:gs pos="100000">
                <a:schemeClr val="tx1">
                  <a:alpha val="0"/>
                </a:schemeClr>
              </a:gs>
              <a:gs pos="0">
                <a:schemeClr val="tx1"/>
              </a:gs>
              <a:gs pos="0">
                <a:schemeClr val="tx1">
                  <a:alpha val="4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9ABA2F37-388F-4D5A-9ABF-F0ADA6CB8E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64352" y="1546522"/>
            <a:ext cx="6327657" cy="4003971"/>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43" name="Rectangle 42">
            <a:extLst>
              <a:ext uri="{FF2B5EF4-FFF2-40B4-BE49-F238E27FC236}">
                <a16:creationId xmlns:a16="http://schemas.microsoft.com/office/drawing/2014/main" id="{6DAD23D2-6BEF-470D-992C-8B2BC3BF4F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861296" y="1546522"/>
            <a:ext cx="6327656" cy="4016078"/>
          </a:xfrm>
          <a:prstGeom prst="rect">
            <a:avLst/>
          </a:prstGeom>
          <a:blipFill dpi="0" rotWithShape="1">
            <a:blip r:embed="rId5">
              <a:alphaModFix amt="20000"/>
              <a:duotone>
                <a:schemeClr val="accent1">
                  <a:shade val="45000"/>
                  <a:satMod val="135000"/>
                </a:schemeClr>
                <a:prstClr val="white"/>
              </a:duotone>
            </a:blip>
            <a:srcRect/>
            <a:tile tx="88900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EBBB5CC-827B-4E2B-A4E8-BFA80847B1B4}"/>
              </a:ext>
            </a:extLst>
          </p:cNvPr>
          <p:cNvSpPr>
            <a:spLocks noGrp="1"/>
          </p:cNvSpPr>
          <p:nvPr>
            <p:ph type="title"/>
          </p:nvPr>
        </p:nvSpPr>
        <p:spPr>
          <a:xfrm>
            <a:off x="6210926" y="142406"/>
            <a:ext cx="5105400" cy="2491199"/>
          </a:xfrm>
        </p:spPr>
        <p:txBody>
          <a:bodyPr vert="horz" lIns="91440" tIns="45720" rIns="91440" bIns="45720" rtlCol="0" anchor="b">
            <a:normAutofit/>
          </a:bodyPr>
          <a:lstStyle/>
          <a:p>
            <a:r>
              <a:rPr lang="en-US">
                <a:solidFill>
                  <a:srgbClr val="FFFFFF"/>
                </a:solidFill>
              </a:rPr>
              <a:t>Reflection</a:t>
            </a:r>
          </a:p>
        </p:txBody>
      </p:sp>
      <p:sp>
        <p:nvSpPr>
          <p:cNvPr id="3" name="Content Placeholder 2">
            <a:extLst>
              <a:ext uri="{FF2B5EF4-FFF2-40B4-BE49-F238E27FC236}">
                <a16:creationId xmlns:a16="http://schemas.microsoft.com/office/drawing/2014/main" id="{950E8764-0366-4B41-9BB0-01B1448B2C18}"/>
              </a:ext>
            </a:extLst>
          </p:cNvPr>
          <p:cNvSpPr>
            <a:spLocks noGrp="1"/>
          </p:cNvSpPr>
          <p:nvPr>
            <p:ph idx="1"/>
          </p:nvPr>
        </p:nvSpPr>
        <p:spPr>
          <a:xfrm>
            <a:off x="6198434" y="2718790"/>
            <a:ext cx="5655039" cy="2652684"/>
          </a:xfrm>
        </p:spPr>
        <p:txBody>
          <a:bodyPr vert="horz" lIns="91440" tIns="45720" rIns="91440" bIns="45720" rtlCol="0" anchor="t">
            <a:normAutofit fontScale="77500" lnSpcReduction="20000"/>
          </a:bodyPr>
          <a:lstStyle/>
          <a:p>
            <a:pPr marL="0" indent="0">
              <a:buNone/>
            </a:pPr>
            <a:r>
              <a:rPr lang="en-US" sz="2200" dirty="0">
                <a:solidFill>
                  <a:srgbClr val="FFFFFF"/>
                </a:solidFill>
              </a:rPr>
              <a:t>Elliot starred in </a:t>
            </a:r>
            <a:r>
              <a:rPr lang="en-US" sz="2200" i="1" dirty="0">
                <a:solidFill>
                  <a:srgbClr val="FFFFFF"/>
                </a:solidFill>
              </a:rPr>
              <a:t>a lot </a:t>
            </a:r>
            <a:r>
              <a:rPr lang="en-US" sz="2200" dirty="0">
                <a:solidFill>
                  <a:srgbClr val="FFFFFF"/>
                </a:solidFill>
              </a:rPr>
              <a:t> of movies in his career, always playing girl characters. </a:t>
            </a:r>
          </a:p>
          <a:p>
            <a:pPr marL="0" indent="0">
              <a:buNone/>
            </a:pPr>
            <a:endParaRPr lang="en-US" sz="2200" dirty="0">
              <a:solidFill>
                <a:srgbClr val="FFFFFF"/>
              </a:solidFill>
            </a:endParaRPr>
          </a:p>
          <a:p>
            <a:pPr marL="0" indent="0">
              <a:buNone/>
            </a:pPr>
            <a:r>
              <a:rPr lang="en-US" sz="2200" dirty="0">
                <a:solidFill>
                  <a:srgbClr val="FFFFFF"/>
                </a:solidFill>
              </a:rPr>
              <a:t>In the video, they said Elliot Page will get to play characters he was </a:t>
            </a:r>
            <a:r>
              <a:rPr lang="en-US" sz="2200" i="1" dirty="0">
                <a:solidFill>
                  <a:srgbClr val="FFFFFF"/>
                </a:solidFill>
              </a:rPr>
              <a:t>born </a:t>
            </a:r>
            <a:r>
              <a:rPr lang="en-US" sz="2200" dirty="0">
                <a:solidFill>
                  <a:srgbClr val="FFFFFF"/>
                </a:solidFill>
              </a:rPr>
              <a:t>to play, not who Hollywood </a:t>
            </a:r>
            <a:r>
              <a:rPr lang="en-US" sz="2200" i="1" dirty="0">
                <a:solidFill>
                  <a:srgbClr val="FFFFFF"/>
                </a:solidFill>
              </a:rPr>
              <a:t>wanted </a:t>
            </a:r>
            <a:r>
              <a:rPr lang="en-US" sz="2200" dirty="0">
                <a:solidFill>
                  <a:srgbClr val="FFFFFF"/>
                </a:solidFill>
              </a:rPr>
              <a:t>him to play. </a:t>
            </a:r>
          </a:p>
          <a:p>
            <a:pPr marL="0" indent="0">
              <a:buNone/>
            </a:pPr>
            <a:endParaRPr lang="en-US" sz="2200" dirty="0">
              <a:solidFill>
                <a:srgbClr val="FFFFFF"/>
              </a:solidFill>
            </a:endParaRPr>
          </a:p>
          <a:p>
            <a:pPr marL="0" indent="0">
              <a:buNone/>
            </a:pPr>
            <a:r>
              <a:rPr lang="en-US" sz="2200" dirty="0">
                <a:solidFill>
                  <a:srgbClr val="FFFFFF"/>
                </a:solidFill>
              </a:rPr>
              <a:t>What does that mean? </a:t>
            </a:r>
          </a:p>
        </p:txBody>
      </p:sp>
    </p:spTree>
    <p:extLst>
      <p:ext uri="{BB962C8B-B14F-4D97-AF65-F5344CB8AC3E}">
        <p14:creationId xmlns:p14="http://schemas.microsoft.com/office/powerpoint/2010/main" val="11294431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33" name="Rectangle 32">
            <a:extLst>
              <a:ext uri="{FF2B5EF4-FFF2-40B4-BE49-F238E27FC236}">
                <a16:creationId xmlns:a16="http://schemas.microsoft.com/office/drawing/2014/main" id="{37962AE0-6A1C-4B76-9D52-10E5E6D7D3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35" name="Rectangle 34">
            <a:extLst>
              <a:ext uri="{FF2B5EF4-FFF2-40B4-BE49-F238E27FC236}">
                <a16:creationId xmlns:a16="http://schemas.microsoft.com/office/drawing/2014/main" id="{C565399F-4F28-4DD7-B97C-2B9519E16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85328"/>
            <a:ext cx="12188952" cy="2772672"/>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64CCF79B-B65C-49A3-B634-68160730AC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85327"/>
            <a:ext cx="12188952" cy="2772673"/>
          </a:xfrm>
          <a:prstGeom prst="rect">
            <a:avLst/>
          </a:prstGeom>
          <a:blipFill dpi="0" rotWithShape="1">
            <a:blip r:embed="rId3">
              <a:alphaModFix amt="20000"/>
              <a:duotone>
                <a:schemeClr val="accent1">
                  <a:shade val="45000"/>
                  <a:satMod val="135000"/>
                </a:schemeClr>
                <a:prstClr val="white"/>
              </a:duotone>
            </a:blip>
            <a:srcRect/>
            <a:tile tx="88900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itle 1">
            <a:extLst>
              <a:ext uri="{FF2B5EF4-FFF2-40B4-BE49-F238E27FC236}">
                <a16:creationId xmlns:a16="http://schemas.microsoft.com/office/drawing/2014/main" id="{110F7EF0-8091-47B0-85E8-FE8D48342AD6}"/>
              </a:ext>
            </a:extLst>
          </p:cNvPr>
          <p:cNvSpPr txBox="1">
            <a:spLocks/>
          </p:cNvSpPr>
          <p:nvPr/>
        </p:nvSpPr>
        <p:spPr>
          <a:xfrm>
            <a:off x="838200" y="4625685"/>
            <a:ext cx="10348147" cy="1510043"/>
          </a:xfrm>
          <a:prstGeom prst="rect">
            <a:avLst/>
          </a:prstGeom>
        </p:spPr>
        <p:txBody>
          <a:bodyPr vert="horz" lIns="91440" tIns="45720" rIns="91440" bIns="45720" rtlCol="0" anchor="ctr">
            <a:noAutofit/>
          </a:bodyPr>
          <a:lstStyle>
            <a:lvl1pPr algn="l" defTabSz="914400" rtl="0" eaLnBrk="1" latinLnBrk="0" hangingPunct="1">
              <a:lnSpc>
                <a:spcPct val="100000"/>
              </a:lnSpc>
              <a:spcBef>
                <a:spcPct val="0"/>
              </a:spcBef>
              <a:buNone/>
              <a:defRPr sz="4400" b="1" kern="1200">
                <a:solidFill>
                  <a:schemeClr val="bg1"/>
                </a:solidFill>
                <a:latin typeface="+mj-lt"/>
                <a:ea typeface="+mj-ea"/>
                <a:cs typeface="+mj-cs"/>
              </a:defRPr>
            </a:lvl1pPr>
          </a:lstStyle>
          <a:p>
            <a:pPr>
              <a:lnSpc>
                <a:spcPct val="90000"/>
              </a:lnSpc>
              <a:spcAft>
                <a:spcPts val="600"/>
              </a:spcAft>
            </a:pPr>
            <a:r>
              <a:rPr lang="en-US" sz="6600" dirty="0"/>
              <a:t>Check Out</a:t>
            </a:r>
            <a:br>
              <a:rPr lang="en-US" sz="3600" dirty="0"/>
            </a:br>
            <a:br>
              <a:rPr lang="en-US" sz="3600" dirty="0"/>
            </a:br>
            <a:r>
              <a:rPr lang="en-US" sz="3200" b="0" dirty="0"/>
              <a:t>Which kind of movie do you prefer? </a:t>
            </a:r>
          </a:p>
        </p:txBody>
      </p:sp>
      <p:graphicFrame>
        <p:nvGraphicFramePr>
          <p:cNvPr id="5" name="Content Placeholder 2">
            <a:extLst>
              <a:ext uri="{FF2B5EF4-FFF2-40B4-BE49-F238E27FC236}">
                <a16:creationId xmlns:a16="http://schemas.microsoft.com/office/drawing/2014/main" id="{111AF1C0-202C-4636-9320-B38002D0CF77}"/>
              </a:ext>
            </a:extLst>
          </p:cNvPr>
          <p:cNvGraphicFramePr>
            <a:graphicFrameLocks noGrp="1"/>
          </p:cNvGraphicFramePr>
          <p:nvPr>
            <p:ph idx="1"/>
            <p:extLst>
              <p:ext uri="{D42A27DB-BD31-4B8C-83A1-F6EECF244321}">
                <p14:modId xmlns:p14="http://schemas.microsoft.com/office/powerpoint/2010/main" val="1016028945"/>
              </p:ext>
            </p:extLst>
          </p:nvPr>
        </p:nvGraphicFramePr>
        <p:xfrm>
          <a:off x="838200" y="171715"/>
          <a:ext cx="10515600" cy="37237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1641375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4"/>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44" name="Picture 43">
            <a:extLst>
              <a:ext uri="{FF2B5EF4-FFF2-40B4-BE49-F238E27FC236}">
                <a16:creationId xmlns:a16="http://schemas.microsoft.com/office/drawing/2014/main" id="{1CB7E8AE-A3AC-4BB7-A5C6-F00EC697B26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35000"/>
            <a:extLst>
              <a:ext uri="{28A0092B-C50C-407E-A947-70E740481C1C}">
                <a14:useLocalDpi xmlns:a14="http://schemas.microsoft.com/office/drawing/2010/main" val="0"/>
              </a:ext>
            </a:extLst>
          </a:blip>
          <a:stretch>
            <a:fillRect/>
          </a:stretch>
        </p:blipFill>
        <p:spPr>
          <a:xfrm>
            <a:off x="0" y="1"/>
            <a:ext cx="12192000" cy="1392401"/>
          </a:xfrm>
          <a:prstGeom prst="rect">
            <a:avLst/>
          </a:prstGeom>
        </p:spPr>
      </p:pic>
      <p:sp useBgFill="1">
        <p:nvSpPr>
          <p:cNvPr id="46" name="Rectangle 45">
            <a:extLst>
              <a:ext uri="{FF2B5EF4-FFF2-40B4-BE49-F238E27FC236}">
                <a16:creationId xmlns:a16="http://schemas.microsoft.com/office/drawing/2014/main" id="{F1174801-1395-44C5-9B00-CCAC45C056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48" name="Rectangle 47">
            <a:extLst>
              <a:ext uri="{FF2B5EF4-FFF2-40B4-BE49-F238E27FC236}">
                <a16:creationId xmlns:a16="http://schemas.microsoft.com/office/drawing/2014/main" id="{8DBEE602-02D2-420A-AFC1-438A1699A5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61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 name="Title 1">
            <a:extLst>
              <a:ext uri="{FF2B5EF4-FFF2-40B4-BE49-F238E27FC236}">
                <a16:creationId xmlns:a16="http://schemas.microsoft.com/office/drawing/2014/main" id="{0647BD45-EE29-485D-AD00-81B19EB8703C}"/>
              </a:ext>
            </a:extLst>
          </p:cNvPr>
          <p:cNvSpPr>
            <a:spLocks noGrp="1"/>
          </p:cNvSpPr>
          <p:nvPr>
            <p:ph type="title"/>
          </p:nvPr>
        </p:nvSpPr>
        <p:spPr>
          <a:xfrm>
            <a:off x="494593" y="696201"/>
            <a:ext cx="4197371" cy="3968368"/>
          </a:xfrm>
        </p:spPr>
        <p:txBody>
          <a:bodyPr vert="horz" lIns="91440" tIns="45720" rIns="91440" bIns="45720" rtlCol="0" anchor="b">
            <a:normAutofit fontScale="90000"/>
          </a:bodyPr>
          <a:lstStyle/>
          <a:p>
            <a:r>
              <a:rPr lang="en-US" dirty="0">
                <a:solidFill>
                  <a:schemeClr val="tx2"/>
                </a:solidFill>
              </a:rPr>
              <a:t>For additional resources, visit us at:</a:t>
            </a:r>
            <a:br>
              <a:rPr lang="en-US" dirty="0">
                <a:solidFill>
                  <a:schemeClr val="tx2"/>
                </a:solidFill>
              </a:rPr>
            </a:br>
            <a:r>
              <a:rPr lang="en-US" dirty="0">
                <a:solidFill>
                  <a:schemeClr val="tx2"/>
                </a:solidFill>
              </a:rPr>
              <a:t>https://</a:t>
            </a:r>
            <a:r>
              <a:rPr lang="en-US" dirty="0" err="1">
                <a:solidFill>
                  <a:schemeClr val="tx2"/>
                </a:solidFill>
              </a:rPr>
              <a:t>www.lausd.org</a:t>
            </a:r>
            <a:r>
              <a:rPr lang="en-US" dirty="0">
                <a:solidFill>
                  <a:schemeClr val="tx2"/>
                </a:solidFill>
              </a:rPr>
              <a:t>/human-relations</a:t>
            </a:r>
          </a:p>
        </p:txBody>
      </p:sp>
      <p:pic>
        <p:nvPicPr>
          <p:cNvPr id="3" name="Picture 2" descr="A screenshot of a web page&#10;&#10;AI-generated content may be incorrect.">
            <a:extLst>
              <a:ext uri="{FF2B5EF4-FFF2-40B4-BE49-F238E27FC236}">
                <a16:creationId xmlns:a16="http://schemas.microsoft.com/office/drawing/2014/main" id="{10CDD452-0D06-2EA0-049D-9CE1F7D8F0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5186557" y="1661998"/>
            <a:ext cx="6402214" cy="2608902"/>
          </a:xfrm>
          <a:prstGeom prst="rect">
            <a:avLst/>
          </a:prstGeom>
          <a:noFill/>
        </p:spPr>
      </p:pic>
      <p:sp>
        <p:nvSpPr>
          <p:cNvPr id="50" name="Rectangle 49">
            <a:extLst>
              <a:ext uri="{FF2B5EF4-FFF2-40B4-BE49-F238E27FC236}">
                <a16:creationId xmlns:a16="http://schemas.microsoft.com/office/drawing/2014/main" id="{B3FAB79E-1E1B-4287-B4EA-26E497404C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730812"/>
            <a:ext cx="12192000" cy="1127188"/>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52" name="Rectangle 51">
            <a:extLst>
              <a:ext uri="{FF2B5EF4-FFF2-40B4-BE49-F238E27FC236}">
                <a16:creationId xmlns:a16="http://schemas.microsoft.com/office/drawing/2014/main" id="{A22256D1-A993-4D2E-943C-2E87F8BFC6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060" y="5730813"/>
            <a:ext cx="12191999" cy="1127186"/>
          </a:xfrm>
          <a:prstGeom prst="rect">
            <a:avLst/>
          </a:prstGeom>
          <a:blipFill dpi="0" rotWithShape="1">
            <a:blip r:embed="rId4">
              <a:alphaModFix amt="20000"/>
              <a:duotone>
                <a:schemeClr val="accent1">
                  <a:shade val="45000"/>
                  <a:satMod val="135000"/>
                </a:schemeClr>
                <a:prstClr val="white"/>
              </a:duotone>
            </a:blip>
            <a:srcRect/>
            <a:tile tx="88900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739601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6" name="Rectangle 1045">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4"/>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1048" name="Picture 1047">
            <a:extLst>
              <a:ext uri="{FF2B5EF4-FFF2-40B4-BE49-F238E27FC236}">
                <a16:creationId xmlns:a16="http://schemas.microsoft.com/office/drawing/2014/main" id="{1CB7E8AE-A3AC-4BB7-A5C6-F00EC697B26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5000"/>
            <a:extLst>
              <a:ext uri="{28A0092B-C50C-407E-A947-70E740481C1C}">
                <a14:useLocalDpi xmlns:a14="http://schemas.microsoft.com/office/drawing/2010/main" val="0"/>
              </a:ext>
            </a:extLst>
          </a:blip>
          <a:stretch>
            <a:fillRect/>
          </a:stretch>
        </p:blipFill>
        <p:spPr>
          <a:xfrm>
            <a:off x="0" y="1"/>
            <a:ext cx="12192000" cy="1392401"/>
          </a:xfrm>
          <a:prstGeom prst="rect">
            <a:avLst/>
          </a:prstGeom>
        </p:spPr>
      </p:pic>
      <p:sp useBgFill="1">
        <p:nvSpPr>
          <p:cNvPr id="1050" name="Rectangle 1049">
            <a:extLst>
              <a:ext uri="{FF2B5EF4-FFF2-40B4-BE49-F238E27FC236}">
                <a16:creationId xmlns:a16="http://schemas.microsoft.com/office/drawing/2014/main" id="{297F7562-DBE2-4729-835D-1486BBB437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2627"/>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052" name="Rectangle 1051">
            <a:extLst>
              <a:ext uri="{FF2B5EF4-FFF2-40B4-BE49-F238E27FC236}">
                <a16:creationId xmlns:a16="http://schemas.microsoft.com/office/drawing/2014/main" id="{DCE0245F-7D4D-413E-940B-1D9D9A1711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27"/>
            <a:ext cx="12188952" cy="6858000"/>
          </a:xfrm>
          <a:prstGeom prst="rect">
            <a:avLst/>
          </a:prstGeom>
          <a:solidFill>
            <a:schemeClr val="bg2">
              <a:alpha val="61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054" name="Rectangle 1053">
            <a:extLst>
              <a:ext uri="{FF2B5EF4-FFF2-40B4-BE49-F238E27FC236}">
                <a16:creationId xmlns:a16="http://schemas.microsoft.com/office/drawing/2014/main" id="{19B97BE4-8A98-49F3-8669-EAAF6D4331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3900328"/>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056" name="Rectangle 1055">
            <a:extLst>
              <a:ext uri="{FF2B5EF4-FFF2-40B4-BE49-F238E27FC236}">
                <a16:creationId xmlns:a16="http://schemas.microsoft.com/office/drawing/2014/main" id="{AA090277-9074-44AA-8A49-453BF2C457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 y="-1"/>
            <a:ext cx="12191999" cy="3909853"/>
          </a:xfrm>
          <a:prstGeom prst="rect">
            <a:avLst/>
          </a:prstGeom>
          <a:blipFill dpi="0" rotWithShape="1">
            <a:blip r:embed="rId4">
              <a:alphaModFix amt="20000"/>
              <a:duotone>
                <a:schemeClr val="accent1">
                  <a:shade val="45000"/>
                  <a:satMod val="135000"/>
                </a:schemeClr>
                <a:prstClr val="white"/>
              </a:duotone>
            </a:blip>
            <a:srcRect/>
            <a:tile tx="88900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566F5C4-656E-4668-A71B-1DF2A4823DB0}"/>
              </a:ext>
            </a:extLst>
          </p:cNvPr>
          <p:cNvSpPr>
            <a:spLocks noGrp="1"/>
          </p:cNvSpPr>
          <p:nvPr>
            <p:ph type="title"/>
          </p:nvPr>
        </p:nvSpPr>
        <p:spPr>
          <a:xfrm>
            <a:off x="7409930" y="744909"/>
            <a:ext cx="3776416" cy="2912691"/>
          </a:xfrm>
        </p:spPr>
        <p:txBody>
          <a:bodyPr vert="horz" lIns="91440" tIns="45720" rIns="91440" bIns="45720" rtlCol="0" anchor="b">
            <a:normAutofit/>
          </a:bodyPr>
          <a:lstStyle/>
          <a:p>
            <a:r>
              <a:rPr lang="en-US"/>
              <a:t>Teacher Feedback</a:t>
            </a:r>
          </a:p>
        </p:txBody>
      </p:sp>
      <p:pic>
        <p:nvPicPr>
          <p:cNvPr id="3" name="Picture 2" descr="A qr code on a blue background&#10;&#10;AI-generated content may be incorrect.">
            <a:extLst>
              <a:ext uri="{FF2B5EF4-FFF2-40B4-BE49-F238E27FC236}">
                <a16:creationId xmlns:a16="http://schemas.microsoft.com/office/drawing/2014/main" id="{73A9E665-BC30-51E0-99B3-395EED2B2C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bwMode="auto">
          <a:xfrm>
            <a:off x="945905" y="567942"/>
            <a:ext cx="5716862" cy="5716862"/>
          </a:xfrm>
          <a:prstGeom prst="rect">
            <a:avLst/>
          </a:prstGeom>
          <a:noFill/>
        </p:spPr>
      </p:pic>
    </p:spTree>
    <p:extLst>
      <p:ext uri="{BB962C8B-B14F-4D97-AF65-F5344CB8AC3E}">
        <p14:creationId xmlns:p14="http://schemas.microsoft.com/office/powerpoint/2010/main" val="26306315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43A9B7B3-F171-4C25-99FC-C54250F064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2" name="Rectangle 21">
            <a:extLst>
              <a:ext uri="{FF2B5EF4-FFF2-40B4-BE49-F238E27FC236}">
                <a16:creationId xmlns:a16="http://schemas.microsoft.com/office/drawing/2014/main" id="{D2D5C7C5-9C27-4A61-9F57-1857D45320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24" name="Rectangle 23">
            <a:extLst>
              <a:ext uri="{FF2B5EF4-FFF2-40B4-BE49-F238E27FC236}">
                <a16:creationId xmlns:a16="http://schemas.microsoft.com/office/drawing/2014/main" id="{84B9546E-20BE-462C-8BE8-4EBDB46F86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225674"/>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DFE5D2E8-C366-48AC-97AE-18C67E4EF9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2225674"/>
          </a:xfrm>
          <a:prstGeom prst="rect">
            <a:avLst/>
          </a:prstGeom>
          <a:blipFill dpi="0" rotWithShape="1">
            <a:blip r:embed="rId3">
              <a:alphaModFix amt="20000"/>
              <a:duotone>
                <a:schemeClr val="accent1">
                  <a:shade val="45000"/>
                  <a:satMod val="135000"/>
                </a:schemeClr>
                <a:prstClr val="white"/>
              </a:duotone>
            </a:blip>
            <a:srcRect/>
            <a:tile tx="88900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6708ADB-C5DA-40FA-8D7B-09B5C66F7BEE}"/>
              </a:ext>
            </a:extLst>
          </p:cNvPr>
          <p:cNvSpPr>
            <a:spLocks noGrp="1"/>
          </p:cNvSpPr>
          <p:nvPr>
            <p:ph type="title"/>
          </p:nvPr>
        </p:nvSpPr>
        <p:spPr>
          <a:xfrm>
            <a:off x="1198182" y="381000"/>
            <a:ext cx="10003218" cy="1600124"/>
          </a:xfrm>
        </p:spPr>
        <p:txBody>
          <a:bodyPr>
            <a:normAutofit fontScale="90000"/>
          </a:bodyPr>
          <a:lstStyle/>
          <a:p>
            <a:pPr>
              <a:lnSpc>
                <a:spcPct val="90000"/>
              </a:lnSpc>
            </a:pPr>
            <a:r>
              <a:rPr lang="en-US" sz="6000" dirty="0"/>
              <a:t>Welcome!</a:t>
            </a:r>
            <a:br>
              <a:rPr lang="en-US" sz="3400" dirty="0"/>
            </a:br>
            <a:br>
              <a:rPr lang="en-US" sz="3400" dirty="0"/>
            </a:br>
            <a:r>
              <a:rPr lang="en-US" sz="3400" b="0" dirty="0"/>
              <a:t>Do you prefer breakfast or lunch?</a:t>
            </a:r>
          </a:p>
        </p:txBody>
      </p:sp>
      <p:graphicFrame>
        <p:nvGraphicFramePr>
          <p:cNvPr id="5" name="Content Placeholder 2">
            <a:extLst>
              <a:ext uri="{FF2B5EF4-FFF2-40B4-BE49-F238E27FC236}">
                <a16:creationId xmlns:a16="http://schemas.microsoft.com/office/drawing/2014/main" id="{17B42E03-A763-48E7-96C9-86C8B8E52399}"/>
              </a:ext>
            </a:extLst>
          </p:cNvPr>
          <p:cNvGraphicFramePr>
            <a:graphicFrameLocks noGrp="1"/>
          </p:cNvGraphicFramePr>
          <p:nvPr>
            <p:ph idx="1"/>
            <p:extLst>
              <p:ext uri="{D42A27DB-BD31-4B8C-83A1-F6EECF244321}">
                <p14:modId xmlns:p14="http://schemas.microsoft.com/office/powerpoint/2010/main" val="4189291619"/>
              </p:ext>
            </p:extLst>
          </p:nvPr>
        </p:nvGraphicFramePr>
        <p:xfrm>
          <a:off x="838200" y="2514600"/>
          <a:ext cx="10515600" cy="36623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5885022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22" name="Rectangle 21">
            <a:extLst>
              <a:ext uri="{FF2B5EF4-FFF2-40B4-BE49-F238E27FC236}">
                <a16:creationId xmlns:a16="http://schemas.microsoft.com/office/drawing/2014/main" id="{37962AE0-6A1C-4B76-9D52-10E5E6D7D3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24" name="Rectangle 23">
            <a:extLst>
              <a:ext uri="{FF2B5EF4-FFF2-40B4-BE49-F238E27FC236}">
                <a16:creationId xmlns:a16="http://schemas.microsoft.com/office/drawing/2014/main" id="{027CAEDE-D92D-4745-8749-71019415A7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0" cy="6858000"/>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00C96CB6-3880-40E6-A4BF-F64E7D1E42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0" cy="6858000"/>
          </a:xfrm>
          <a:prstGeom prst="rect">
            <a:avLst/>
          </a:prstGeom>
          <a:blipFill dpi="0" rotWithShape="1">
            <a:blip r:embed="rId3">
              <a:alphaModFix amt="20000"/>
              <a:duotone>
                <a:schemeClr val="accent1">
                  <a:shade val="45000"/>
                  <a:satMod val="135000"/>
                </a:schemeClr>
                <a:prstClr val="white"/>
              </a:duotone>
            </a:blip>
            <a:srcRect/>
            <a:tile tx="88900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7EB37E5-682F-4ADA-A5D9-5922FA26B61B}"/>
              </a:ext>
            </a:extLst>
          </p:cNvPr>
          <p:cNvSpPr>
            <a:spLocks noGrp="1"/>
          </p:cNvSpPr>
          <p:nvPr>
            <p:ph type="title"/>
          </p:nvPr>
        </p:nvSpPr>
        <p:spPr>
          <a:xfrm>
            <a:off x="388497" y="559813"/>
            <a:ext cx="3818742" cy="5577934"/>
          </a:xfrm>
        </p:spPr>
        <p:txBody>
          <a:bodyPr>
            <a:normAutofit/>
          </a:bodyPr>
          <a:lstStyle/>
          <a:p>
            <a:r>
              <a:rPr lang="en-US" sz="5400" dirty="0"/>
              <a:t>Objectives</a:t>
            </a:r>
          </a:p>
        </p:txBody>
      </p:sp>
      <p:graphicFrame>
        <p:nvGraphicFramePr>
          <p:cNvPr id="5" name="Content Placeholder 2">
            <a:extLst>
              <a:ext uri="{FF2B5EF4-FFF2-40B4-BE49-F238E27FC236}">
                <a16:creationId xmlns:a16="http://schemas.microsoft.com/office/drawing/2014/main" id="{533CA8A6-13F8-4497-B418-BF1F59498262}"/>
              </a:ext>
            </a:extLst>
          </p:cNvPr>
          <p:cNvGraphicFramePr>
            <a:graphicFrameLocks noGrp="1"/>
          </p:cNvGraphicFramePr>
          <p:nvPr>
            <p:ph idx="1"/>
            <p:extLst>
              <p:ext uri="{D42A27DB-BD31-4B8C-83A1-F6EECF244321}">
                <p14:modId xmlns:p14="http://schemas.microsoft.com/office/powerpoint/2010/main" val="1586507906"/>
              </p:ext>
            </p:extLst>
          </p:nvPr>
        </p:nvGraphicFramePr>
        <p:xfrm>
          <a:off x="4807223" y="457200"/>
          <a:ext cx="7003777" cy="584360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0355480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26" name="Rectangle 25">
            <a:extLst>
              <a:ext uri="{FF2B5EF4-FFF2-40B4-BE49-F238E27FC236}">
                <a16:creationId xmlns:a16="http://schemas.microsoft.com/office/drawing/2014/main" id="{37962AE0-6A1C-4B76-9D52-10E5E6D7D3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pic>
        <p:nvPicPr>
          <p:cNvPr id="28" name="Picture 27">
            <a:extLst>
              <a:ext uri="{FF2B5EF4-FFF2-40B4-BE49-F238E27FC236}">
                <a16:creationId xmlns:a16="http://schemas.microsoft.com/office/drawing/2014/main" id="{A72D06A1-BA08-4820-BBC8-B24DDB32A37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t="37018" r="40625"/>
          <a:stretch/>
        </p:blipFill>
        <p:spPr>
          <a:xfrm>
            <a:off x="10744200" y="0"/>
            <a:ext cx="1447800" cy="1535750"/>
          </a:xfrm>
          <a:prstGeom prst="rect">
            <a:avLst/>
          </a:prstGeom>
        </p:spPr>
      </p:pic>
      <p:sp>
        <p:nvSpPr>
          <p:cNvPr id="2" name="Title 1">
            <a:extLst>
              <a:ext uri="{FF2B5EF4-FFF2-40B4-BE49-F238E27FC236}">
                <a16:creationId xmlns:a16="http://schemas.microsoft.com/office/drawing/2014/main" id="{97211144-2C0E-438F-8CD8-DEB0B05856DD}"/>
              </a:ext>
            </a:extLst>
          </p:cNvPr>
          <p:cNvSpPr>
            <a:spLocks noGrp="1"/>
          </p:cNvSpPr>
          <p:nvPr>
            <p:ph type="title"/>
          </p:nvPr>
        </p:nvSpPr>
        <p:spPr>
          <a:xfrm>
            <a:off x="838201" y="559813"/>
            <a:ext cx="10348146" cy="1283471"/>
          </a:xfrm>
        </p:spPr>
        <p:txBody>
          <a:bodyPr anchor="t">
            <a:normAutofit/>
          </a:bodyPr>
          <a:lstStyle/>
          <a:p>
            <a:r>
              <a:rPr lang="en-US">
                <a:solidFill>
                  <a:schemeClr val="tx2"/>
                </a:solidFill>
              </a:rPr>
              <a:t>Early Life</a:t>
            </a:r>
          </a:p>
        </p:txBody>
      </p:sp>
      <p:pic>
        <p:nvPicPr>
          <p:cNvPr id="30" name="Picture 29">
            <a:extLst>
              <a:ext uri="{FF2B5EF4-FFF2-40B4-BE49-F238E27FC236}">
                <a16:creationId xmlns:a16="http://schemas.microsoft.com/office/drawing/2014/main" id="{1295E665-0408-4072-94B3-49BA5ACBCBD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duotone>
              <a:schemeClr val="accent1">
                <a:shade val="45000"/>
                <a:satMod val="135000"/>
              </a:schemeClr>
              <a:prstClr val="white"/>
            </a:duotone>
            <a:extLst>
              <a:ext uri="{28A0092B-C50C-407E-A947-70E740481C1C}">
                <a14:useLocalDpi xmlns:a14="http://schemas.microsoft.com/office/drawing/2010/main" val="0"/>
              </a:ext>
            </a:extLst>
          </a:blip>
          <a:srcRect r="67342"/>
          <a:stretch/>
        </p:blipFill>
        <p:spPr>
          <a:xfrm rot="10800000">
            <a:off x="-1" y="2719661"/>
            <a:ext cx="830249" cy="2548349"/>
          </a:xfrm>
          <a:prstGeom prst="rect">
            <a:avLst/>
          </a:prstGeom>
        </p:spPr>
      </p:pic>
      <p:graphicFrame>
        <p:nvGraphicFramePr>
          <p:cNvPr id="20" name="Content Placeholder 2">
            <a:extLst>
              <a:ext uri="{FF2B5EF4-FFF2-40B4-BE49-F238E27FC236}">
                <a16:creationId xmlns:a16="http://schemas.microsoft.com/office/drawing/2014/main" id="{A15C90B4-C7C3-470F-9517-DB6FB2FA98CB}"/>
              </a:ext>
            </a:extLst>
          </p:cNvPr>
          <p:cNvGraphicFramePr>
            <a:graphicFrameLocks noGrp="1"/>
          </p:cNvGraphicFramePr>
          <p:nvPr>
            <p:ph idx="1"/>
            <p:extLst>
              <p:ext uri="{D42A27DB-BD31-4B8C-83A1-F6EECF244321}">
                <p14:modId xmlns:p14="http://schemas.microsoft.com/office/powerpoint/2010/main" val="549475345"/>
              </p:ext>
            </p:extLst>
          </p:nvPr>
        </p:nvGraphicFramePr>
        <p:xfrm>
          <a:off x="1197268" y="1843284"/>
          <a:ext cx="10156531" cy="433367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4720502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8">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4"/>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17" name="Picture 20">
            <a:extLst>
              <a:ext uri="{FF2B5EF4-FFF2-40B4-BE49-F238E27FC236}">
                <a16:creationId xmlns:a16="http://schemas.microsoft.com/office/drawing/2014/main" id="{1CB7E8AE-A3AC-4BB7-A5C6-F00EC697B26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5000"/>
            <a:extLst>
              <a:ext uri="{28A0092B-C50C-407E-A947-70E740481C1C}">
                <a14:useLocalDpi xmlns:a14="http://schemas.microsoft.com/office/drawing/2010/main" val="0"/>
              </a:ext>
            </a:extLst>
          </a:blip>
          <a:stretch>
            <a:fillRect/>
          </a:stretch>
        </p:blipFill>
        <p:spPr>
          <a:xfrm>
            <a:off x="0" y="1"/>
            <a:ext cx="12192000" cy="1392401"/>
          </a:xfrm>
          <a:prstGeom prst="rect">
            <a:avLst/>
          </a:prstGeom>
        </p:spPr>
      </p:pic>
      <p:sp useBgFill="1">
        <p:nvSpPr>
          <p:cNvPr id="18" name="Rectangle 22">
            <a:extLst>
              <a:ext uri="{FF2B5EF4-FFF2-40B4-BE49-F238E27FC236}">
                <a16:creationId xmlns:a16="http://schemas.microsoft.com/office/drawing/2014/main" id="{8A245AC3-2A12-4EC5-90F0-635CC8C2C6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0" name="Rectangle 24">
            <a:extLst>
              <a:ext uri="{FF2B5EF4-FFF2-40B4-BE49-F238E27FC236}">
                <a16:creationId xmlns:a16="http://schemas.microsoft.com/office/drawing/2014/main" id="{31E2F09B-BB20-4BE5-AB02-3EB3D1DC45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4" name="Picture 4" descr="A person wearing a blue shirt&#10;&#10;Description automatically generated">
            <a:extLst>
              <a:ext uri="{FF2B5EF4-FFF2-40B4-BE49-F238E27FC236}">
                <a16:creationId xmlns:a16="http://schemas.microsoft.com/office/drawing/2014/main" id="{A5AA9B98-C60C-49D3-B467-B4C52DF996F5}"/>
              </a:ext>
            </a:extLst>
          </p:cNvPr>
          <p:cNvPicPr>
            <a:picLocks noChangeAspect="1"/>
          </p:cNvPicPr>
          <p:nvPr/>
        </p:nvPicPr>
        <p:blipFill rotWithShape="1">
          <a:blip r:embed="rId4">
            <a:alphaModFix/>
          </a:blip>
          <a:srcRect r="-1" b="15725"/>
          <a:stretch/>
        </p:blipFill>
        <p:spPr>
          <a:xfrm>
            <a:off x="20" y="1376"/>
            <a:ext cx="12188932" cy="6856624"/>
          </a:xfrm>
          <a:prstGeom prst="rect">
            <a:avLst/>
          </a:prstGeom>
        </p:spPr>
      </p:pic>
      <p:sp>
        <p:nvSpPr>
          <p:cNvPr id="22" name="Rectangle 26">
            <a:extLst>
              <a:ext uri="{FF2B5EF4-FFF2-40B4-BE49-F238E27FC236}">
                <a16:creationId xmlns:a16="http://schemas.microsoft.com/office/drawing/2014/main" id="{F23DAFF7-4C98-4E0E-8986-198D54B6C1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30952" y="0"/>
            <a:ext cx="6858000" cy="6858000"/>
          </a:xfrm>
          <a:prstGeom prst="rect">
            <a:avLst/>
          </a:prstGeom>
          <a:gradFill>
            <a:gsLst>
              <a:gs pos="100000">
                <a:schemeClr val="tx1">
                  <a:alpha val="0"/>
                </a:schemeClr>
              </a:gs>
              <a:gs pos="0">
                <a:schemeClr val="tx1"/>
              </a:gs>
              <a:gs pos="0">
                <a:schemeClr val="tx1">
                  <a:alpha val="4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8">
            <a:extLst>
              <a:ext uri="{FF2B5EF4-FFF2-40B4-BE49-F238E27FC236}">
                <a16:creationId xmlns:a16="http://schemas.microsoft.com/office/drawing/2014/main" id="{9ABA2F37-388F-4D5A-9ABF-F0ADA6CB8E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64352" y="1546522"/>
            <a:ext cx="6327657" cy="4003971"/>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6" name="Rectangle 30">
            <a:extLst>
              <a:ext uri="{FF2B5EF4-FFF2-40B4-BE49-F238E27FC236}">
                <a16:creationId xmlns:a16="http://schemas.microsoft.com/office/drawing/2014/main" id="{6DAD23D2-6BEF-470D-992C-8B2BC3BF4F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861296" y="1546522"/>
            <a:ext cx="6327656" cy="4016078"/>
          </a:xfrm>
          <a:prstGeom prst="rect">
            <a:avLst/>
          </a:prstGeom>
          <a:blipFill dpi="0" rotWithShape="1">
            <a:blip r:embed="rId5">
              <a:alphaModFix amt="20000"/>
              <a:duotone>
                <a:schemeClr val="accent1">
                  <a:shade val="45000"/>
                  <a:satMod val="135000"/>
                </a:schemeClr>
                <a:prstClr val="white"/>
              </a:duotone>
            </a:blip>
            <a:srcRect/>
            <a:tile tx="88900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EBBB5CC-827B-4E2B-A4E8-BFA80847B1B4}"/>
              </a:ext>
            </a:extLst>
          </p:cNvPr>
          <p:cNvSpPr>
            <a:spLocks noGrp="1"/>
          </p:cNvSpPr>
          <p:nvPr>
            <p:ph type="title"/>
          </p:nvPr>
        </p:nvSpPr>
        <p:spPr>
          <a:xfrm>
            <a:off x="6248401" y="692045"/>
            <a:ext cx="5105400" cy="2491199"/>
          </a:xfrm>
        </p:spPr>
        <p:txBody>
          <a:bodyPr vert="horz" lIns="91440" tIns="45720" rIns="91440" bIns="45720" rtlCol="0" anchor="b">
            <a:normAutofit/>
          </a:bodyPr>
          <a:lstStyle/>
          <a:p>
            <a:r>
              <a:rPr lang="en-US">
                <a:solidFill>
                  <a:srgbClr val="FFFFFF"/>
                </a:solidFill>
              </a:rPr>
              <a:t>Reflection</a:t>
            </a:r>
          </a:p>
        </p:txBody>
      </p:sp>
      <p:sp>
        <p:nvSpPr>
          <p:cNvPr id="3" name="Content Placeholder 2">
            <a:extLst>
              <a:ext uri="{FF2B5EF4-FFF2-40B4-BE49-F238E27FC236}">
                <a16:creationId xmlns:a16="http://schemas.microsoft.com/office/drawing/2014/main" id="{950E8764-0366-4B41-9BB0-01B1448B2C18}"/>
              </a:ext>
            </a:extLst>
          </p:cNvPr>
          <p:cNvSpPr>
            <a:spLocks noGrp="1"/>
          </p:cNvSpPr>
          <p:nvPr>
            <p:ph idx="1"/>
          </p:nvPr>
        </p:nvSpPr>
        <p:spPr>
          <a:xfrm>
            <a:off x="6248401" y="3655676"/>
            <a:ext cx="5105400" cy="878849"/>
          </a:xfrm>
        </p:spPr>
        <p:txBody>
          <a:bodyPr vert="horz" lIns="91440" tIns="45720" rIns="91440" bIns="45720" rtlCol="0" anchor="t">
            <a:normAutofit/>
          </a:bodyPr>
          <a:lstStyle/>
          <a:p>
            <a:pPr marL="0" indent="0">
              <a:buNone/>
            </a:pPr>
            <a:r>
              <a:rPr lang="en-US" sz="2200">
                <a:solidFill>
                  <a:srgbClr val="FFFFFF"/>
                </a:solidFill>
              </a:rPr>
              <a:t>What does it mean that Elliot was designated female at birth? </a:t>
            </a:r>
          </a:p>
        </p:txBody>
      </p:sp>
    </p:spTree>
    <p:extLst>
      <p:ext uri="{BB962C8B-B14F-4D97-AF65-F5344CB8AC3E}">
        <p14:creationId xmlns:p14="http://schemas.microsoft.com/office/powerpoint/2010/main" val="40874413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10">
            <a:extLst>
              <a:ext uri="{FF2B5EF4-FFF2-40B4-BE49-F238E27FC236}">
                <a16:creationId xmlns:a16="http://schemas.microsoft.com/office/drawing/2014/main" id="{4AB8125F-0FD8-48CD-9F43-73E5494EA7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9" name="Rectangle 12">
            <a:extLst>
              <a:ext uri="{FF2B5EF4-FFF2-40B4-BE49-F238E27FC236}">
                <a16:creationId xmlns:a16="http://schemas.microsoft.com/office/drawing/2014/main" id="{0019DD6C-5899-4C07-864B-EB0A7D104A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10" name="Rectangle 14">
            <a:extLst>
              <a:ext uri="{FF2B5EF4-FFF2-40B4-BE49-F238E27FC236}">
                <a16:creationId xmlns:a16="http://schemas.microsoft.com/office/drawing/2014/main" id="{EBDFFBC1-15BD-428E-B8AF-ECF5D1B76D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3478810"/>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2" name="Rectangle 16">
            <a:extLst>
              <a:ext uri="{FF2B5EF4-FFF2-40B4-BE49-F238E27FC236}">
                <a16:creationId xmlns:a16="http://schemas.microsoft.com/office/drawing/2014/main" id="{EBFB3075-0323-4EB0-B1A5-776A0E709C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056" y="0"/>
            <a:ext cx="12191999" cy="3478809"/>
          </a:xfrm>
          <a:prstGeom prst="rect">
            <a:avLst/>
          </a:prstGeom>
          <a:blipFill dpi="0" rotWithShape="1">
            <a:blip r:embed="rId3">
              <a:alphaModFix amt="20000"/>
              <a:duotone>
                <a:schemeClr val="accent1">
                  <a:shade val="45000"/>
                  <a:satMod val="135000"/>
                </a:schemeClr>
                <a:prstClr val="white"/>
              </a:duotone>
            </a:blip>
            <a:srcRect/>
            <a:tile tx="88900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CF18D2B-C5B7-4923-BCD8-C6F15191C81B}"/>
              </a:ext>
            </a:extLst>
          </p:cNvPr>
          <p:cNvSpPr>
            <a:spLocks noGrp="1"/>
          </p:cNvSpPr>
          <p:nvPr>
            <p:ph type="title"/>
          </p:nvPr>
        </p:nvSpPr>
        <p:spPr>
          <a:xfrm>
            <a:off x="251085" y="-181131"/>
            <a:ext cx="5181600" cy="2743200"/>
          </a:xfrm>
        </p:spPr>
        <p:txBody>
          <a:bodyPr>
            <a:normAutofit/>
          </a:bodyPr>
          <a:lstStyle/>
          <a:p>
            <a:r>
              <a:rPr lang="en-US" dirty="0"/>
              <a:t>Award Winning</a:t>
            </a:r>
          </a:p>
        </p:txBody>
      </p:sp>
      <p:sp>
        <p:nvSpPr>
          <p:cNvPr id="3" name="Content Placeholder 2">
            <a:extLst>
              <a:ext uri="{FF2B5EF4-FFF2-40B4-BE49-F238E27FC236}">
                <a16:creationId xmlns:a16="http://schemas.microsoft.com/office/drawing/2014/main" id="{4F25F863-0668-4E57-B629-511D065A0748}"/>
              </a:ext>
            </a:extLst>
          </p:cNvPr>
          <p:cNvSpPr>
            <a:spLocks noGrp="1"/>
          </p:cNvSpPr>
          <p:nvPr>
            <p:ph idx="1"/>
          </p:nvPr>
        </p:nvSpPr>
        <p:spPr>
          <a:xfrm>
            <a:off x="252336" y="1043066"/>
            <a:ext cx="11777270" cy="2743200"/>
          </a:xfrm>
        </p:spPr>
        <p:txBody>
          <a:bodyPr vert="horz" lIns="91440" tIns="45720" rIns="91440" bIns="45720" rtlCol="0" anchor="ctr">
            <a:normAutofit/>
          </a:bodyPr>
          <a:lstStyle/>
          <a:p>
            <a:r>
              <a:rPr lang="en-US" sz="1600" dirty="0">
                <a:solidFill>
                  <a:schemeClr val="bg1">
                    <a:alpha val="80000"/>
                  </a:schemeClr>
                </a:solidFill>
              </a:rPr>
              <a:t>At 18 years old, Elliot received the Austin Film Critics Association Best Actor award for his role in the movie </a:t>
            </a:r>
            <a:r>
              <a:rPr lang="en-US" sz="1600" i="1" dirty="0">
                <a:solidFill>
                  <a:schemeClr val="bg1">
                    <a:alpha val="80000"/>
                  </a:schemeClr>
                </a:solidFill>
              </a:rPr>
              <a:t>Hard Candy</a:t>
            </a:r>
            <a:r>
              <a:rPr lang="en-US" sz="1600" dirty="0">
                <a:solidFill>
                  <a:schemeClr val="bg1">
                    <a:alpha val="80000"/>
                  </a:schemeClr>
                </a:solidFill>
              </a:rPr>
              <a:t>.</a:t>
            </a:r>
          </a:p>
          <a:p>
            <a:r>
              <a:rPr lang="en-US" sz="1600" dirty="0">
                <a:solidFill>
                  <a:schemeClr val="bg1">
                    <a:alpha val="80000"/>
                  </a:schemeClr>
                </a:solidFill>
              </a:rPr>
              <a:t>Soon after, Elliot portrayed </a:t>
            </a:r>
            <a:r>
              <a:rPr lang="en-US" sz="1600" i="1" dirty="0">
                <a:solidFill>
                  <a:schemeClr val="bg1">
                    <a:alpha val="80000"/>
                  </a:schemeClr>
                </a:solidFill>
              </a:rPr>
              <a:t>X-Men </a:t>
            </a:r>
            <a:r>
              <a:rPr lang="en-US" sz="1600" dirty="0">
                <a:solidFill>
                  <a:schemeClr val="bg1">
                    <a:alpha val="80000"/>
                  </a:schemeClr>
                </a:solidFill>
              </a:rPr>
              <a:t>hero Kitty Pryde. </a:t>
            </a:r>
          </a:p>
          <a:p>
            <a:r>
              <a:rPr lang="en-US" sz="1600" dirty="0">
                <a:solidFill>
                  <a:schemeClr val="bg1">
                    <a:alpha val="80000"/>
                  </a:schemeClr>
                </a:solidFill>
              </a:rPr>
              <a:t>When he was 20 years old, Elliot was nominated for an Oscar for playing the lead character in the hit movie </a:t>
            </a:r>
            <a:r>
              <a:rPr lang="en-US" sz="1600" i="1" dirty="0">
                <a:solidFill>
                  <a:schemeClr val="bg1">
                    <a:alpha val="80000"/>
                  </a:schemeClr>
                </a:solidFill>
              </a:rPr>
              <a:t>Juno</a:t>
            </a:r>
            <a:r>
              <a:rPr lang="en-US" sz="1600" dirty="0">
                <a:solidFill>
                  <a:schemeClr val="bg1">
                    <a:alpha val="80000"/>
                  </a:schemeClr>
                </a:solidFill>
              </a:rPr>
              <a:t>.</a:t>
            </a:r>
          </a:p>
        </p:txBody>
      </p:sp>
      <p:pic>
        <p:nvPicPr>
          <p:cNvPr id="5" name="Picture 5" descr="Background pattern&#10;&#10;Description automatically generated">
            <a:extLst>
              <a:ext uri="{FF2B5EF4-FFF2-40B4-BE49-F238E27FC236}">
                <a16:creationId xmlns:a16="http://schemas.microsoft.com/office/drawing/2014/main" id="{2DC68919-0483-4F4E-8612-66E82C9BD3AD}"/>
              </a:ext>
            </a:extLst>
          </p:cNvPr>
          <p:cNvPicPr>
            <a:picLocks noChangeAspect="1"/>
          </p:cNvPicPr>
          <p:nvPr/>
        </p:nvPicPr>
        <p:blipFill>
          <a:blip r:embed="rId4"/>
          <a:stretch>
            <a:fillRect/>
          </a:stretch>
        </p:blipFill>
        <p:spPr>
          <a:xfrm>
            <a:off x="5029362" y="3679710"/>
            <a:ext cx="2020848" cy="2996986"/>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2050" name="Picture 2" descr="Amazon.com : Hard Candy Movie Poster 11x17 Master Print : Sports &amp;amp; Outdoors">
            <a:extLst>
              <a:ext uri="{FF2B5EF4-FFF2-40B4-BE49-F238E27FC236}">
                <a16:creationId xmlns:a16="http://schemas.microsoft.com/office/drawing/2014/main" id="{A071B2FD-BE59-4C52-B1AC-793563A261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1696" y="3685786"/>
            <a:ext cx="2020848" cy="2991387"/>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pic>
        <p:nvPicPr>
          <p:cNvPr id="2052" name="Picture 4" descr="Juno A4 Illustrated Movie Poster Print | Etsy | Indie movie posters, Movie  poster project, Movie posters">
            <a:extLst>
              <a:ext uri="{FF2B5EF4-FFF2-40B4-BE49-F238E27FC236}">
                <a16:creationId xmlns:a16="http://schemas.microsoft.com/office/drawing/2014/main" id="{B13C5893-A3BC-42C3-8C4B-D22FD384099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307286" y="3679710"/>
            <a:ext cx="2162856" cy="3058441"/>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43352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3" name="Rectangle 12">
            <a:extLst>
              <a:ext uri="{FF2B5EF4-FFF2-40B4-BE49-F238E27FC236}">
                <a16:creationId xmlns:a16="http://schemas.microsoft.com/office/drawing/2014/main" id="{FBC8BBE5-981E-4B0B-9654-32B5668BFF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15" name="Rectangle 14">
            <a:extLst>
              <a:ext uri="{FF2B5EF4-FFF2-40B4-BE49-F238E27FC236}">
                <a16:creationId xmlns:a16="http://schemas.microsoft.com/office/drawing/2014/main" id="{094C9708-F6A4-4956-B261-A4A2C4DFEB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48400" y="0"/>
            <a:ext cx="5943600" cy="6858000"/>
          </a:xfrm>
          <a:prstGeom prst="rect">
            <a:avLst/>
          </a:prstGeom>
          <a:solidFill>
            <a:schemeClr val="bg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7" name="Rectangle 16">
            <a:extLst>
              <a:ext uri="{FF2B5EF4-FFF2-40B4-BE49-F238E27FC236}">
                <a16:creationId xmlns:a16="http://schemas.microsoft.com/office/drawing/2014/main" id="{592DB257-3E16-4A3C-9E28-468282812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150"/>
            <a:ext cx="6254652" cy="6858000"/>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9" name="Rectangle 18">
            <a:extLst>
              <a:ext uri="{FF2B5EF4-FFF2-40B4-BE49-F238E27FC236}">
                <a16:creationId xmlns:a16="http://schemas.microsoft.com/office/drawing/2014/main" id="{487685E6-1160-459B-8C70-301404C06C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048" y="0"/>
            <a:ext cx="6251447" cy="6858000"/>
          </a:xfrm>
          <a:prstGeom prst="rect">
            <a:avLst/>
          </a:prstGeom>
          <a:blipFill dpi="0" rotWithShape="1">
            <a:blip r:embed="rId3">
              <a:alphaModFix amt="20000"/>
              <a:duotone>
                <a:schemeClr val="accent1">
                  <a:shade val="45000"/>
                  <a:satMod val="135000"/>
                </a:schemeClr>
                <a:prstClr val="white"/>
              </a:duotone>
            </a:blip>
            <a:srcRect/>
            <a:tile tx="88900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31F2467-6327-47EE-A88C-EB5F08DE7760}"/>
              </a:ext>
            </a:extLst>
          </p:cNvPr>
          <p:cNvSpPr>
            <a:spLocks noGrp="1"/>
          </p:cNvSpPr>
          <p:nvPr>
            <p:ph type="title"/>
          </p:nvPr>
        </p:nvSpPr>
        <p:spPr>
          <a:xfrm>
            <a:off x="838200" y="586992"/>
            <a:ext cx="4953000" cy="1664573"/>
          </a:xfrm>
        </p:spPr>
        <p:txBody>
          <a:bodyPr vert="horz" lIns="91440" tIns="45720" rIns="91440" bIns="45720" rtlCol="0" anchor="ctr">
            <a:normAutofit/>
          </a:bodyPr>
          <a:lstStyle/>
          <a:p>
            <a:r>
              <a:rPr lang="en-US" dirty="0"/>
              <a:t>Hollywood Star</a:t>
            </a:r>
          </a:p>
        </p:txBody>
      </p:sp>
      <p:sp>
        <p:nvSpPr>
          <p:cNvPr id="6" name="Content Placeholder 2">
            <a:extLst>
              <a:ext uri="{FF2B5EF4-FFF2-40B4-BE49-F238E27FC236}">
                <a16:creationId xmlns:a16="http://schemas.microsoft.com/office/drawing/2014/main" id="{6747BF5B-E31B-4D52-8EE3-A01D798145B1}"/>
              </a:ext>
            </a:extLst>
          </p:cNvPr>
          <p:cNvSpPr txBox="1">
            <a:spLocks/>
          </p:cNvSpPr>
          <p:nvPr/>
        </p:nvSpPr>
        <p:spPr>
          <a:xfrm>
            <a:off x="563380" y="2249260"/>
            <a:ext cx="4952681" cy="3728613"/>
          </a:xfrm>
          <a:prstGeom prst="rect">
            <a:avLst/>
          </a:prstGeom>
        </p:spPr>
        <p:txBody>
          <a:bodyPr vert="horz" lIns="91440" tIns="45720" rIns="91440" bIns="45720" rtlCol="0" anchor="t">
            <a:normAutofit/>
          </a:bodyPr>
          <a:lstStyle>
            <a:lvl1pPr marL="228600" indent="-228600" algn="l" defTabSz="914400" rtl="0" eaLnBrk="1" latinLnBrk="0" hangingPunct="1">
              <a:lnSpc>
                <a:spcPct val="110000"/>
              </a:lnSpc>
              <a:spcBef>
                <a:spcPts val="1000"/>
              </a:spcBef>
              <a:buClr>
                <a:schemeClr val="accent1"/>
              </a:buClr>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110000"/>
              </a:lnSpc>
              <a:spcBef>
                <a:spcPts val="500"/>
              </a:spcBef>
              <a:buClr>
                <a:schemeClr val="accent1"/>
              </a:buClr>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110000"/>
              </a:lnSpc>
              <a:spcBef>
                <a:spcPts val="500"/>
              </a:spcBef>
              <a:buClr>
                <a:schemeClr val="accent1"/>
              </a:buClr>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110000"/>
              </a:lnSpc>
              <a:spcBef>
                <a:spcPts val="500"/>
              </a:spcBef>
              <a:buClr>
                <a:schemeClr val="accent1"/>
              </a:buClr>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110000"/>
              </a:lnSpc>
              <a:spcBef>
                <a:spcPts val="500"/>
              </a:spcBef>
              <a:buClr>
                <a:schemeClr val="accent1"/>
              </a:buClr>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From 2008 to 2016 Elliot starred in several hit movies. </a:t>
            </a:r>
            <a:endParaRPr lang="en-US" sz="1800" dirty="0"/>
          </a:p>
        </p:txBody>
      </p:sp>
      <p:pic>
        <p:nvPicPr>
          <p:cNvPr id="4" name="Picture 3">
            <a:extLst>
              <a:ext uri="{FF2B5EF4-FFF2-40B4-BE49-F238E27FC236}">
                <a16:creationId xmlns:a16="http://schemas.microsoft.com/office/drawing/2014/main" id="{F2BA230C-1C22-4EB2-8701-D1C288C7AC99}"/>
              </a:ext>
            </a:extLst>
          </p:cNvPr>
          <p:cNvPicPr>
            <a:picLocks noChangeAspect="1"/>
          </p:cNvPicPr>
          <p:nvPr/>
        </p:nvPicPr>
        <p:blipFill>
          <a:blip r:embed="rId4"/>
          <a:stretch>
            <a:fillRect/>
          </a:stretch>
        </p:blipFill>
        <p:spPr>
          <a:xfrm>
            <a:off x="6626352" y="366779"/>
            <a:ext cx="2071885" cy="3062221"/>
          </a:xfrm>
          <a:prstGeom prst="rect">
            <a:avLst/>
          </a:prstGeom>
        </p:spPr>
      </p:pic>
      <p:pic>
        <p:nvPicPr>
          <p:cNvPr id="3074" name="Picture 2" descr="Inception (2010) Original English One-Sheet Movie Poster - Original Film  Art - Vintage Movie Posters">
            <a:extLst>
              <a:ext uri="{FF2B5EF4-FFF2-40B4-BE49-F238E27FC236}">
                <a16:creationId xmlns:a16="http://schemas.microsoft.com/office/drawing/2014/main" id="{C9F1FE6A-2BCD-4449-83C3-0B774DDF46E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812036" y="366779"/>
            <a:ext cx="2074087" cy="306222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A2F003F5-59B6-48C6-B582-BBA09E9D44A8}"/>
              </a:ext>
            </a:extLst>
          </p:cNvPr>
          <p:cNvPicPr>
            <a:picLocks noChangeAspect="1"/>
          </p:cNvPicPr>
          <p:nvPr/>
        </p:nvPicPr>
        <p:blipFill>
          <a:blip r:embed="rId6"/>
          <a:stretch>
            <a:fillRect/>
          </a:stretch>
        </p:blipFill>
        <p:spPr>
          <a:xfrm>
            <a:off x="8213265" y="3681786"/>
            <a:ext cx="2109153" cy="3062221"/>
          </a:xfrm>
          <a:prstGeom prst="rect">
            <a:avLst/>
          </a:prstGeom>
        </p:spPr>
      </p:pic>
    </p:spTree>
    <p:extLst>
      <p:ext uri="{BB962C8B-B14F-4D97-AF65-F5344CB8AC3E}">
        <p14:creationId xmlns:p14="http://schemas.microsoft.com/office/powerpoint/2010/main" val="13682872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1" name="Rectangle 10">
            <a:extLst>
              <a:ext uri="{FF2B5EF4-FFF2-40B4-BE49-F238E27FC236}">
                <a16:creationId xmlns:a16="http://schemas.microsoft.com/office/drawing/2014/main" id="{FBC8BBE5-981E-4B0B-9654-32B5668BFF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13" name="Rectangle 12">
            <a:extLst>
              <a:ext uri="{FF2B5EF4-FFF2-40B4-BE49-F238E27FC236}">
                <a16:creationId xmlns:a16="http://schemas.microsoft.com/office/drawing/2014/main" id="{3B6A4C79-62F0-4DFD-A156-0F1AB7D268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061" y="0"/>
            <a:ext cx="12191999" cy="6858000"/>
          </a:xfrm>
          <a:prstGeom prst="rect">
            <a:avLst/>
          </a:prstGeom>
          <a:blipFill dpi="0" rotWithShape="1">
            <a:blip r:embed="rId3">
              <a:alphaModFix amt="20000"/>
              <a:duotone>
                <a:schemeClr val="accent1">
                  <a:shade val="45000"/>
                  <a:satMod val="135000"/>
                </a:schemeClr>
                <a:prstClr val="white"/>
              </a:duotone>
            </a:blip>
            <a:srcRect/>
            <a:tile tx="88900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7F7FF257-5D01-4829-AD0B-B2D6076B34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3457" y="739600"/>
            <a:ext cx="10768226" cy="539095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C15CD6D-2277-4A66-BA79-AED72E2967B3}"/>
              </a:ext>
            </a:extLst>
          </p:cNvPr>
          <p:cNvSpPr>
            <a:spLocks noGrp="1"/>
          </p:cNvSpPr>
          <p:nvPr>
            <p:ph type="title"/>
          </p:nvPr>
        </p:nvSpPr>
        <p:spPr>
          <a:xfrm>
            <a:off x="1143000" y="1066800"/>
            <a:ext cx="5410200" cy="1997075"/>
          </a:xfrm>
        </p:spPr>
        <p:txBody>
          <a:bodyPr>
            <a:normAutofit/>
          </a:bodyPr>
          <a:lstStyle/>
          <a:p>
            <a:r>
              <a:rPr lang="en-US" sz="3600">
                <a:solidFill>
                  <a:schemeClr val="tx2"/>
                </a:solidFill>
              </a:rPr>
              <a:t>The Umbrella Academy </a:t>
            </a:r>
          </a:p>
        </p:txBody>
      </p:sp>
      <p:sp>
        <p:nvSpPr>
          <p:cNvPr id="3" name="Content Placeholder 2">
            <a:extLst>
              <a:ext uri="{FF2B5EF4-FFF2-40B4-BE49-F238E27FC236}">
                <a16:creationId xmlns:a16="http://schemas.microsoft.com/office/drawing/2014/main" id="{C9DC954A-D8DA-4580-B547-B92086B0B60F}"/>
              </a:ext>
            </a:extLst>
          </p:cNvPr>
          <p:cNvSpPr>
            <a:spLocks noGrp="1"/>
          </p:cNvSpPr>
          <p:nvPr>
            <p:ph idx="1"/>
          </p:nvPr>
        </p:nvSpPr>
        <p:spPr>
          <a:xfrm>
            <a:off x="1217951" y="2800662"/>
            <a:ext cx="5410200" cy="2590800"/>
          </a:xfrm>
        </p:spPr>
        <p:txBody>
          <a:bodyPr vert="horz" lIns="91440" tIns="45720" rIns="91440" bIns="45720" rtlCol="0" anchor="t">
            <a:normAutofit/>
          </a:bodyPr>
          <a:lstStyle/>
          <a:p>
            <a:r>
              <a:rPr lang="en-US" sz="1800" dirty="0">
                <a:solidFill>
                  <a:schemeClr val="tx2"/>
                </a:solidFill>
              </a:rPr>
              <a:t>In 2017 Elliot was cast in a lead role in the Netflix superhero show, </a:t>
            </a:r>
            <a:r>
              <a:rPr lang="en-US" sz="1800" i="1" dirty="0">
                <a:solidFill>
                  <a:schemeClr val="tx2"/>
                </a:solidFill>
              </a:rPr>
              <a:t>The Umbrella Academy.  </a:t>
            </a:r>
          </a:p>
          <a:p>
            <a:endParaRPr lang="en-US" sz="1800" i="1" dirty="0">
              <a:solidFill>
                <a:schemeClr val="tx2"/>
              </a:solidFill>
            </a:endParaRPr>
          </a:p>
          <a:p>
            <a:r>
              <a:rPr lang="en-US" sz="1800" dirty="0">
                <a:solidFill>
                  <a:schemeClr val="tx2"/>
                </a:solidFill>
              </a:rPr>
              <a:t>Elliot has been nominated for awards for his role in </a:t>
            </a:r>
            <a:r>
              <a:rPr lang="en-US" sz="1800" i="1" dirty="0">
                <a:solidFill>
                  <a:schemeClr val="tx2"/>
                </a:solidFill>
              </a:rPr>
              <a:t>The Umbrella Academy</a:t>
            </a:r>
            <a:r>
              <a:rPr lang="en-US" sz="1800" dirty="0">
                <a:solidFill>
                  <a:schemeClr val="tx2"/>
                </a:solidFill>
              </a:rPr>
              <a:t>.  </a:t>
            </a:r>
            <a:endParaRPr lang="en-US" sz="1800" i="1" dirty="0">
              <a:solidFill>
                <a:schemeClr val="tx2"/>
              </a:solidFill>
            </a:endParaRPr>
          </a:p>
        </p:txBody>
      </p:sp>
      <p:pic>
        <p:nvPicPr>
          <p:cNvPr id="4098" name="Picture 2" descr="Netflix – Umbrella-Academy – PP Passion Project – MEOKCA x Poster Posse">
            <a:extLst>
              <a:ext uri="{FF2B5EF4-FFF2-40B4-BE49-F238E27FC236}">
                <a16:creationId xmlns:a16="http://schemas.microsoft.com/office/drawing/2014/main" id="{212ABB5D-30DC-4A0B-872A-743F40522BE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91889" y="1208314"/>
            <a:ext cx="2961942" cy="44413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34408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8">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4"/>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7" name="Picture 10">
            <a:extLst>
              <a:ext uri="{FF2B5EF4-FFF2-40B4-BE49-F238E27FC236}">
                <a16:creationId xmlns:a16="http://schemas.microsoft.com/office/drawing/2014/main" id="{1CB7E8AE-A3AC-4BB7-A5C6-F00EC697B26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alphaModFix amt="35000"/>
            <a:extLst>
              <a:ext uri="{28A0092B-C50C-407E-A947-70E740481C1C}">
                <a14:useLocalDpi xmlns:a14="http://schemas.microsoft.com/office/drawing/2010/main" val="0"/>
              </a:ext>
            </a:extLst>
          </a:blip>
          <a:stretch>
            <a:fillRect/>
          </a:stretch>
        </p:blipFill>
        <p:spPr>
          <a:xfrm>
            <a:off x="0" y="1"/>
            <a:ext cx="12192000" cy="1392401"/>
          </a:xfrm>
          <a:prstGeom prst="rect">
            <a:avLst/>
          </a:prstGeom>
        </p:spPr>
      </p:pic>
      <p:sp useBgFill="1">
        <p:nvSpPr>
          <p:cNvPr id="8" name="Rectangle 12">
            <a:extLst>
              <a:ext uri="{FF2B5EF4-FFF2-40B4-BE49-F238E27FC236}">
                <a16:creationId xmlns:a16="http://schemas.microsoft.com/office/drawing/2014/main" id="{729F2144-48B7-4730-955E-365ECED3A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0" name="Rectangle 14">
            <a:extLst>
              <a:ext uri="{FF2B5EF4-FFF2-40B4-BE49-F238E27FC236}">
                <a16:creationId xmlns:a16="http://schemas.microsoft.com/office/drawing/2014/main" id="{E765FF50-D2F9-4A4F-86ED-F101E172BA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2" name="Title 1">
            <a:extLst>
              <a:ext uri="{FF2B5EF4-FFF2-40B4-BE49-F238E27FC236}">
                <a16:creationId xmlns:a16="http://schemas.microsoft.com/office/drawing/2014/main" id="{91955FFD-C3A8-4341-884A-26D17DBA71FE}"/>
              </a:ext>
            </a:extLst>
          </p:cNvPr>
          <p:cNvSpPr>
            <a:spLocks noGrp="1"/>
          </p:cNvSpPr>
          <p:nvPr>
            <p:ph type="title"/>
          </p:nvPr>
        </p:nvSpPr>
        <p:spPr>
          <a:xfrm>
            <a:off x="638330" y="562044"/>
            <a:ext cx="5797883" cy="2667000"/>
          </a:xfrm>
        </p:spPr>
        <p:txBody>
          <a:bodyPr vert="horz" lIns="91440" tIns="45720" rIns="91440" bIns="45720" rtlCol="0" anchor="b">
            <a:normAutofit/>
          </a:bodyPr>
          <a:lstStyle/>
          <a:p>
            <a:r>
              <a:rPr lang="en-US" dirty="0">
                <a:solidFill>
                  <a:schemeClr val="tx2"/>
                </a:solidFill>
              </a:rPr>
              <a:t>Coming Out</a:t>
            </a:r>
            <a:br>
              <a:rPr lang="en-US" dirty="0">
                <a:solidFill>
                  <a:schemeClr val="tx2"/>
                </a:solidFill>
              </a:rPr>
            </a:br>
            <a:r>
              <a:rPr lang="en-US" sz="2800" b="0" dirty="0">
                <a:solidFill>
                  <a:schemeClr val="tx2"/>
                </a:solidFill>
              </a:rPr>
              <a:t>December 1, 2020</a:t>
            </a:r>
          </a:p>
        </p:txBody>
      </p:sp>
      <p:sp>
        <p:nvSpPr>
          <p:cNvPr id="12" name="Rectangle 16">
            <a:extLst>
              <a:ext uri="{FF2B5EF4-FFF2-40B4-BE49-F238E27FC236}">
                <a16:creationId xmlns:a16="http://schemas.microsoft.com/office/drawing/2014/main" id="{E30CAE45-9CFE-488A-BF1F-6D240B07A9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730812"/>
            <a:ext cx="12192000" cy="1127188"/>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4" name="Rectangle 18">
            <a:extLst>
              <a:ext uri="{FF2B5EF4-FFF2-40B4-BE49-F238E27FC236}">
                <a16:creationId xmlns:a16="http://schemas.microsoft.com/office/drawing/2014/main" id="{520029AD-C96C-470B-B25F-4333AA4C0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060" y="5730813"/>
            <a:ext cx="12191999" cy="1127186"/>
          </a:xfrm>
          <a:prstGeom prst="rect">
            <a:avLst/>
          </a:prstGeom>
          <a:blipFill dpi="0" rotWithShape="1">
            <a:blip r:embed="rId6">
              <a:alphaModFix amt="20000"/>
              <a:duotone>
                <a:schemeClr val="accent1">
                  <a:shade val="45000"/>
                  <a:satMod val="135000"/>
                </a:schemeClr>
                <a:prstClr val="white"/>
              </a:duotone>
            </a:blip>
            <a:srcRect/>
            <a:tile tx="88900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Juno actor announces he is transgender in public post about identity l GMA">
            <a:hlinkClick r:id="" action="ppaction://media"/>
            <a:extLst>
              <a:ext uri="{FF2B5EF4-FFF2-40B4-BE49-F238E27FC236}">
                <a16:creationId xmlns:a16="http://schemas.microsoft.com/office/drawing/2014/main" id="{4265DD86-AA2C-4E19-83CF-8D46F3C8B955}"/>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4418693" y="729182"/>
            <a:ext cx="7403193" cy="4164296"/>
          </a:xfrm>
          <a:prstGeom prst="rect">
            <a:avLst/>
          </a:prstGeom>
        </p:spPr>
      </p:pic>
    </p:spTree>
    <p:extLst>
      <p:ext uri="{BB962C8B-B14F-4D97-AF65-F5344CB8AC3E}">
        <p14:creationId xmlns:p14="http://schemas.microsoft.com/office/powerpoint/2010/main" val="408575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651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theme/theme1.xml><?xml version="1.0" encoding="utf-8"?>
<a:theme xmlns:a="http://schemas.openxmlformats.org/drawingml/2006/main" name="BlockprintVTI">
  <a:themeElements>
    <a:clrScheme name="Custom 69">
      <a:dk1>
        <a:sysClr val="windowText" lastClr="000000"/>
      </a:dk1>
      <a:lt1>
        <a:sysClr val="window" lastClr="FFFFFF"/>
      </a:lt1>
      <a:dk2>
        <a:srgbClr val="44131A"/>
      </a:dk2>
      <a:lt2>
        <a:srgbClr val="F2ECEA"/>
      </a:lt2>
      <a:accent1>
        <a:srgbClr val="A62C52"/>
      </a:accent1>
      <a:accent2>
        <a:srgbClr val="A7928D"/>
      </a:accent2>
      <a:accent3>
        <a:srgbClr val="307C71"/>
      </a:accent3>
      <a:accent4>
        <a:srgbClr val="41575D"/>
      </a:accent4>
      <a:accent5>
        <a:srgbClr val="8FA3A3"/>
      </a:accent5>
      <a:accent6>
        <a:srgbClr val="CA8370"/>
      </a:accent6>
      <a:hlink>
        <a:srgbClr val="D13D6E"/>
      </a:hlink>
      <a:folHlink>
        <a:srgbClr val="6C9D92"/>
      </a:folHlink>
    </a:clrScheme>
    <a:fontScheme name="Custom 56">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lockprintVTI" id="{AA8C8908-6BA4-477C-AEA4-CB6C32A1FE3B}" vid="{36392749-7C1D-4938-93BB-440CD2A1B0A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497</TotalTime>
  <Words>532</Words>
  <Application>Microsoft Macintosh PowerPoint</Application>
  <PresentationFormat>Widescreen</PresentationFormat>
  <Paragraphs>65</Paragraphs>
  <Slides>13</Slides>
  <Notes>11</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Arial</vt:lpstr>
      <vt:lpstr>Avenir Next LT Pro</vt:lpstr>
      <vt:lpstr>AvenirNext LT Pro Medium</vt:lpstr>
      <vt:lpstr>Calibri</vt:lpstr>
      <vt:lpstr>BlockprintVTI</vt:lpstr>
      <vt:lpstr>Elliot Page</vt:lpstr>
      <vt:lpstr>Welcome!  Do you prefer breakfast or lunch?</vt:lpstr>
      <vt:lpstr>Objectives</vt:lpstr>
      <vt:lpstr>Early Life</vt:lpstr>
      <vt:lpstr>Reflection</vt:lpstr>
      <vt:lpstr>Award Winning</vt:lpstr>
      <vt:lpstr>Hollywood Star</vt:lpstr>
      <vt:lpstr>The Umbrella Academy </vt:lpstr>
      <vt:lpstr>Coming Out December 1, 2020</vt:lpstr>
      <vt:lpstr>Reflection</vt:lpstr>
      <vt:lpstr>PowerPoint Presentation</vt:lpstr>
      <vt:lpstr>For additional resources, visit us at: https://www.lausd.org/human-relations</vt:lpstr>
      <vt:lpstr>Teacher Feedback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Jules Gomez</dc:creator>
  <cp:lastModifiedBy>Guppy, Talia</cp:lastModifiedBy>
  <cp:revision>701</cp:revision>
  <dcterms:created xsi:type="dcterms:W3CDTF">2020-12-02T15:47:28Z</dcterms:created>
  <dcterms:modified xsi:type="dcterms:W3CDTF">2025-08-22T15:56:30Z</dcterms:modified>
</cp:coreProperties>
</file>