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7"/>
  </p:notesMasterIdLst>
  <p:sldIdLst>
    <p:sldId id="256" r:id="rId2"/>
    <p:sldId id="258" r:id="rId3"/>
    <p:sldId id="259" r:id="rId4"/>
    <p:sldId id="263" r:id="rId5"/>
    <p:sldId id="260" r:id="rId6"/>
    <p:sldId id="262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ppy, Talia" initials="GT" lastIdx="1" clrIdx="0">
    <p:extLst>
      <p:ext uri="{19B8F6BF-5375-455C-9EA6-DF929625EA0E}">
        <p15:presenceInfo xmlns:p15="http://schemas.microsoft.com/office/powerpoint/2012/main" userId="S::talia.guppy@lausd.net::a4cf7a8a-d662-4541-a89c-e346407241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CBD75-017C-0049-1494-BEAD25AD3A94}" v="62" dt="2025-08-14T22:08:5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40" autoAdjust="0"/>
  </p:normalViewPr>
  <p:slideViewPr>
    <p:cSldViewPr snapToGrid="0">
      <p:cViewPr varScale="1">
        <p:scale>
          <a:sx n="75" d="100"/>
          <a:sy n="75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py, Talia" userId="S::talia.guppy@lausd.net::a4cf7a8a-d662-4541-a89c-e346407241b2" providerId="AD" clId="Web-{A91CBD75-017C-0049-1494-BEAD25AD3A94}"/>
    <pc:docChg chg="modSld">
      <pc:chgData name="Guppy, Talia" userId="S::talia.guppy@lausd.net::a4cf7a8a-d662-4541-a89c-e346407241b2" providerId="AD" clId="Web-{A91CBD75-017C-0049-1494-BEAD25AD3A94}" dt="2025-08-14T22:10:18.104" v="68"/>
      <pc:docMkLst>
        <pc:docMk/>
      </pc:docMkLst>
      <pc:sldChg chg="addSp delSp modSp mod setBg setClrOvrMap">
        <pc:chgData name="Guppy, Talia" userId="S::talia.guppy@lausd.net::a4cf7a8a-d662-4541-a89c-e346407241b2" providerId="AD" clId="Web-{A91CBD75-017C-0049-1494-BEAD25AD3A94}" dt="2025-08-14T22:07:10.362" v="31" actId="20577"/>
        <pc:sldMkLst>
          <pc:docMk/>
          <pc:sldMk cId="109857222" sldId="256"/>
        </pc:sldMkLst>
        <pc:spChg chg="mod">
          <ac:chgData name="Guppy, Talia" userId="S::talia.guppy@lausd.net::a4cf7a8a-d662-4541-a89c-e346407241b2" providerId="AD" clId="Web-{A91CBD75-017C-0049-1494-BEAD25AD3A94}" dt="2025-08-14T22:06:29.501" v="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uppy, Talia" userId="S::talia.guppy@lausd.net::a4cf7a8a-d662-4541-a89c-e346407241b2" providerId="AD" clId="Web-{A91CBD75-017C-0049-1494-BEAD25AD3A94}" dt="2025-08-14T22:07:10.362" v="31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Guppy, Talia" userId="S::talia.guppy@lausd.net::a4cf7a8a-d662-4541-a89c-e346407241b2" providerId="AD" clId="Web-{A91CBD75-017C-0049-1494-BEAD25AD3A94}" dt="2025-08-14T22:06:29.501" v="4"/>
          <ac:spMkLst>
            <pc:docMk/>
            <pc:sldMk cId="109857222" sldId="256"/>
            <ac:spMk id="15" creationId="{F64080D6-34DE-4277-97CC-2FB3812846DA}"/>
          </ac:spMkLst>
        </pc:spChg>
        <pc:spChg chg="add del">
          <ac:chgData name="Guppy, Talia" userId="S::talia.guppy@lausd.net::a4cf7a8a-d662-4541-a89c-e346407241b2" providerId="AD" clId="Web-{A91CBD75-017C-0049-1494-BEAD25AD3A94}" dt="2025-08-14T22:06:29.501" v="4"/>
          <ac:spMkLst>
            <pc:docMk/>
            <pc:sldMk cId="109857222" sldId="256"/>
            <ac:spMk id="28" creationId="{68375697-2869-412A-AEB4-B32967993B67}"/>
          </ac:spMkLst>
        </pc:spChg>
        <pc:grpChg chg="add del">
          <ac:chgData name="Guppy, Talia" userId="S::talia.guppy@lausd.net::a4cf7a8a-d662-4541-a89c-e346407241b2" providerId="AD" clId="Web-{A91CBD75-017C-0049-1494-BEAD25AD3A94}" dt="2025-08-14T22:06:29.501" v="4"/>
          <ac:grpSpMkLst>
            <pc:docMk/>
            <pc:sldMk cId="109857222" sldId="256"/>
            <ac:grpSpMk id="20" creationId="{FDB0F91E-E08B-4543-B4C0-6DF9094A0106}"/>
          </ac:grpSpMkLst>
        </pc:grpChg>
        <pc:grpChg chg="add del">
          <ac:chgData name="Guppy, Talia" userId="S::talia.guppy@lausd.net::a4cf7a8a-d662-4541-a89c-e346407241b2" providerId="AD" clId="Web-{A91CBD75-017C-0049-1494-BEAD25AD3A94}" dt="2025-08-14T22:06:29.501" v="4"/>
          <ac:grpSpMkLst>
            <pc:docMk/>
            <pc:sldMk cId="109857222" sldId="256"/>
            <ac:grpSpMk id="30" creationId="{2DE9E2D4-C94D-4382-BD75-9A451C3DC7F7}"/>
          </ac:grpSpMkLst>
        </pc:grpChg>
        <pc:grpChg chg="add del">
          <ac:chgData name="Guppy, Talia" userId="S::talia.guppy@lausd.net::a4cf7a8a-d662-4541-a89c-e346407241b2" providerId="AD" clId="Web-{A91CBD75-017C-0049-1494-BEAD25AD3A94}" dt="2025-08-14T22:06:29.501" v="4"/>
          <ac:grpSpMkLst>
            <pc:docMk/>
            <pc:sldMk cId="109857222" sldId="256"/>
            <ac:grpSpMk id="34" creationId="{7884AB1D-699B-435C-BC0A-D649097B95E3}"/>
          </ac:grpSpMkLst>
        </pc:grpChg>
        <pc:picChg chg="add mod">
          <ac:chgData name="Guppy, Talia" userId="S::talia.guppy@lausd.net::a4cf7a8a-d662-4541-a89c-e346407241b2" providerId="AD" clId="Web-{A91CBD75-017C-0049-1494-BEAD25AD3A94}" dt="2025-08-14T22:06:03.375" v="2" actId="1076"/>
          <ac:picMkLst>
            <pc:docMk/>
            <pc:sldMk cId="109857222" sldId="256"/>
            <ac:picMk id="4" creationId="{235B3E0E-E15B-BB75-A44D-756CFE8792BB}"/>
          </ac:picMkLst>
        </pc:picChg>
        <pc:picChg chg="mod">
          <ac:chgData name="Guppy, Talia" userId="S::talia.guppy@lausd.net::a4cf7a8a-d662-4541-a89c-e346407241b2" providerId="AD" clId="Web-{A91CBD75-017C-0049-1494-BEAD25AD3A94}" dt="2025-08-14T22:06:29.501" v="4"/>
          <ac:picMkLst>
            <pc:docMk/>
            <pc:sldMk cId="109857222" sldId="256"/>
            <ac:picMk id="5" creationId="{3036D9EF-962A-436D-8E4A-3F978CC74E14}"/>
          </ac:picMkLst>
        </pc:picChg>
      </pc:sldChg>
      <pc:sldChg chg="addSp delSp modSp">
        <pc:chgData name="Guppy, Talia" userId="S::talia.guppy@lausd.net::a4cf7a8a-d662-4541-a89c-e346407241b2" providerId="AD" clId="Web-{A91CBD75-017C-0049-1494-BEAD25AD3A94}" dt="2025-08-14T22:08:33.772" v="57"/>
        <pc:sldMkLst>
          <pc:docMk/>
          <pc:sldMk cId="324810306" sldId="270"/>
        </pc:sldMkLst>
        <pc:spChg chg="mod">
          <ac:chgData name="Guppy, Talia" userId="S::talia.guppy@lausd.net::a4cf7a8a-d662-4541-a89c-e346407241b2" providerId="AD" clId="Web-{A91CBD75-017C-0049-1494-BEAD25AD3A94}" dt="2025-08-14T22:08:33.772" v="57"/>
          <ac:spMkLst>
            <pc:docMk/>
            <pc:sldMk cId="324810306" sldId="270"/>
            <ac:spMk id="2" creationId="{221372A4-E0DB-4324-9719-47183276F93B}"/>
          </ac:spMkLst>
        </pc:spChg>
        <pc:spChg chg="del">
          <ac:chgData name="Guppy, Talia" userId="S::talia.guppy@lausd.net::a4cf7a8a-d662-4541-a89c-e346407241b2" providerId="AD" clId="Web-{A91CBD75-017C-0049-1494-BEAD25AD3A94}" dt="2025-08-14T22:07:57.098" v="34"/>
          <ac:spMkLst>
            <pc:docMk/>
            <pc:sldMk cId="324810306" sldId="270"/>
            <ac:spMk id="41" creationId="{8A52ED48-7BA3-4D41-89CA-D8DE0DAF67C0}"/>
          </ac:spMkLst>
        </pc:spChg>
        <pc:spChg chg="del">
          <ac:chgData name="Guppy, Talia" userId="S::talia.guppy@lausd.net::a4cf7a8a-d662-4541-a89c-e346407241b2" providerId="AD" clId="Web-{A91CBD75-017C-0049-1494-BEAD25AD3A94}" dt="2025-08-14T22:07:57.098" v="34"/>
          <ac:spMkLst>
            <pc:docMk/>
            <pc:sldMk cId="324810306" sldId="270"/>
            <ac:spMk id="51" creationId="{7F87B64D-2D9A-476A-BBAA-92E5E5E0FE4F}"/>
          </ac:spMkLst>
        </pc:spChg>
        <pc:spChg chg="add del">
          <ac:chgData name="Guppy, Talia" userId="S::talia.guppy@lausd.net::a4cf7a8a-d662-4541-a89c-e346407241b2" providerId="AD" clId="Web-{A91CBD75-017C-0049-1494-BEAD25AD3A94}" dt="2025-08-14T22:08:33.772" v="57"/>
          <ac:spMkLst>
            <pc:docMk/>
            <pc:sldMk cId="324810306" sldId="270"/>
            <ac:spMk id="64" creationId="{092DE265-5D35-4609-A037-07F08E1CA283}"/>
          </ac:spMkLst>
        </pc:spChg>
        <pc:spChg chg="add">
          <ac:chgData name="Guppy, Talia" userId="S::talia.guppy@lausd.net::a4cf7a8a-d662-4541-a89c-e346407241b2" providerId="AD" clId="Web-{A91CBD75-017C-0049-1494-BEAD25AD3A94}" dt="2025-08-14T22:08:33.772" v="57"/>
          <ac:spMkLst>
            <pc:docMk/>
            <pc:sldMk cId="324810306" sldId="270"/>
            <ac:spMk id="77" creationId="{092DE265-5D35-4609-A037-07F08E1CA283}"/>
          </ac:spMkLst>
        </pc:spChg>
        <pc:grpChg chg="del">
          <ac:chgData name="Guppy, Talia" userId="S::talia.guppy@lausd.net::a4cf7a8a-d662-4541-a89c-e346407241b2" providerId="AD" clId="Web-{A91CBD75-017C-0049-1494-BEAD25AD3A94}" dt="2025-08-14T22:07:57.098" v="34"/>
          <ac:grpSpMkLst>
            <pc:docMk/>
            <pc:sldMk cId="324810306" sldId="270"/>
            <ac:grpSpMk id="33" creationId="{C4DBDFA9-08EB-4D7B-A78D-C55FA0411538}"/>
          </ac:grpSpMkLst>
        </pc:grpChg>
        <pc:grpChg chg="del">
          <ac:chgData name="Guppy, Talia" userId="S::talia.guppy@lausd.net::a4cf7a8a-d662-4541-a89c-e346407241b2" providerId="AD" clId="Web-{A91CBD75-017C-0049-1494-BEAD25AD3A94}" dt="2025-08-14T22:07:57.098" v="34"/>
          <ac:grpSpMkLst>
            <pc:docMk/>
            <pc:sldMk cId="324810306" sldId="270"/>
            <ac:grpSpMk id="43" creationId="{8B9CD1EF-01C1-48B4-9F0E-3ED8A9878DD0}"/>
          </ac:grpSpMkLst>
        </pc:grpChg>
        <pc:grpChg chg="add del">
          <ac:chgData name="Guppy, Talia" userId="S::talia.guppy@lausd.net::a4cf7a8a-d662-4541-a89c-e346407241b2" providerId="AD" clId="Web-{A91CBD75-017C-0049-1494-BEAD25AD3A94}" dt="2025-08-14T22:08:33.772" v="57"/>
          <ac:grpSpMkLst>
            <pc:docMk/>
            <pc:sldMk cId="324810306" sldId="270"/>
            <ac:grpSpMk id="56" creationId="{C4DBDFA9-08EB-4D7B-A78D-C55FA0411538}"/>
          </ac:grpSpMkLst>
        </pc:grpChg>
        <pc:grpChg chg="add">
          <ac:chgData name="Guppy, Talia" userId="S::talia.guppy@lausd.net::a4cf7a8a-d662-4541-a89c-e346407241b2" providerId="AD" clId="Web-{A91CBD75-017C-0049-1494-BEAD25AD3A94}" dt="2025-08-14T22:08:33.772" v="57"/>
          <ac:grpSpMkLst>
            <pc:docMk/>
            <pc:sldMk cId="324810306" sldId="270"/>
            <ac:grpSpMk id="69" creationId="{C4DBDFA9-08EB-4D7B-A78D-C55FA0411538}"/>
          </ac:grpSpMkLst>
        </pc:grpChg>
        <pc:picChg chg="add mod">
          <ac:chgData name="Guppy, Talia" userId="S::talia.guppy@lausd.net::a4cf7a8a-d662-4541-a89c-e346407241b2" providerId="AD" clId="Web-{A91CBD75-017C-0049-1494-BEAD25AD3A94}" dt="2025-08-14T22:07:57.098" v="34"/>
          <ac:picMkLst>
            <pc:docMk/>
            <pc:sldMk cId="324810306" sldId="270"/>
            <ac:picMk id="3" creationId="{0A14C745-6599-518B-BB6D-F65E1381DD54}"/>
          </ac:picMkLst>
        </pc:picChg>
        <pc:picChg chg="del">
          <ac:chgData name="Guppy, Talia" userId="S::talia.guppy@lausd.net::a4cf7a8a-d662-4541-a89c-e346407241b2" providerId="AD" clId="Web-{A91CBD75-017C-0049-1494-BEAD25AD3A94}" dt="2025-08-14T22:07:33.926" v="32"/>
          <ac:picMkLst>
            <pc:docMk/>
            <pc:sldMk cId="324810306" sldId="270"/>
            <ac:picMk id="4" creationId="{3FD56EFE-1B56-06F0-4F34-273C93741B5D}"/>
          </ac:picMkLst>
        </pc:picChg>
      </pc:sldChg>
      <pc:sldChg chg="addSp delSp modSp modNotes">
        <pc:chgData name="Guppy, Talia" userId="S::talia.guppy@lausd.net::a4cf7a8a-d662-4541-a89c-e346407241b2" providerId="AD" clId="Web-{A91CBD75-017C-0049-1494-BEAD25AD3A94}" dt="2025-08-14T22:10:18.104" v="68"/>
        <pc:sldMkLst>
          <pc:docMk/>
          <pc:sldMk cId="2720673669" sldId="271"/>
        </pc:sldMkLst>
        <pc:spChg chg="mod">
          <ac:chgData name="Guppy, Talia" userId="S::talia.guppy@lausd.net::a4cf7a8a-d662-4541-a89c-e346407241b2" providerId="AD" clId="Web-{A91CBD75-017C-0049-1494-BEAD25AD3A94}" dt="2025-08-14T22:08:57.429" v="62"/>
          <ac:spMkLst>
            <pc:docMk/>
            <pc:sldMk cId="2720673669" sldId="271"/>
            <ac:spMk id="3" creationId="{489AD05F-B2F2-4844-8A84-DC2DE6C16C7C}"/>
          </ac:spMkLst>
        </pc:spChg>
        <pc:spChg chg="add del">
          <ac:chgData name="Guppy, Talia" userId="S::talia.guppy@lausd.net::a4cf7a8a-d662-4541-a89c-e346407241b2" providerId="AD" clId="Web-{A91CBD75-017C-0049-1494-BEAD25AD3A94}" dt="2025-08-14T22:08:57.429" v="62"/>
          <ac:spMkLst>
            <pc:docMk/>
            <pc:sldMk cId="2720673669" sldId="271"/>
            <ac:spMk id="1039" creationId="{A26D183E-22A6-4713-B267-DCB0605A1C9D}"/>
          </ac:spMkLst>
        </pc:spChg>
        <pc:spChg chg="add">
          <ac:chgData name="Guppy, Talia" userId="S::talia.guppy@lausd.net::a4cf7a8a-d662-4541-a89c-e346407241b2" providerId="AD" clId="Web-{A91CBD75-017C-0049-1494-BEAD25AD3A94}" dt="2025-08-14T22:08:57.429" v="62"/>
          <ac:spMkLst>
            <pc:docMk/>
            <pc:sldMk cId="2720673669" sldId="271"/>
            <ac:spMk id="1052" creationId="{56B500CE-5BE2-46B7-AD54-161253576043}"/>
          </ac:spMkLst>
        </pc:spChg>
        <pc:grpChg chg="add del">
          <ac:chgData name="Guppy, Talia" userId="S::talia.guppy@lausd.net::a4cf7a8a-d662-4541-a89c-e346407241b2" providerId="AD" clId="Web-{A91CBD75-017C-0049-1494-BEAD25AD3A94}" dt="2025-08-14T22:08:57.429" v="62"/>
          <ac:grpSpMkLst>
            <pc:docMk/>
            <pc:sldMk cId="2720673669" sldId="271"/>
            <ac:grpSpMk id="1031" creationId="{37FDA103-E93C-4CEF-81ED-76C691476ABA}"/>
          </ac:grpSpMkLst>
        </pc:grpChg>
        <pc:grpChg chg="add">
          <ac:chgData name="Guppy, Talia" userId="S::talia.guppy@lausd.net::a4cf7a8a-d662-4541-a89c-e346407241b2" providerId="AD" clId="Web-{A91CBD75-017C-0049-1494-BEAD25AD3A94}" dt="2025-08-14T22:08:57.429" v="62"/>
          <ac:grpSpMkLst>
            <pc:docMk/>
            <pc:sldMk cId="2720673669" sldId="271"/>
            <ac:grpSpMk id="1044" creationId="{3AABE10E-8B47-4567-8C44-7892CBD36483}"/>
          </ac:grpSpMkLst>
        </pc:grpChg>
        <pc:picChg chg="add mod">
          <ac:chgData name="Guppy, Talia" userId="S::talia.guppy@lausd.net::a4cf7a8a-d662-4541-a89c-e346407241b2" providerId="AD" clId="Web-{A91CBD75-017C-0049-1494-BEAD25AD3A94}" dt="2025-08-14T22:08:57.429" v="62"/>
          <ac:picMkLst>
            <pc:docMk/>
            <pc:sldMk cId="2720673669" sldId="271"/>
            <ac:picMk id="2" creationId="{874B4B95-F065-F065-9C0A-9FB3DE748621}"/>
          </ac:picMkLst>
        </pc:picChg>
        <pc:picChg chg="del">
          <ac:chgData name="Guppy, Talia" userId="S::talia.guppy@lausd.net::a4cf7a8a-d662-4541-a89c-e346407241b2" providerId="AD" clId="Web-{A91CBD75-017C-0049-1494-BEAD25AD3A94}" dt="2025-08-14T22:08:41.600" v="58"/>
          <ac:picMkLst>
            <pc:docMk/>
            <pc:sldMk cId="2720673669" sldId="271"/>
            <ac:picMk id="1026" creationId="{FCAC7261-B3D4-B075-2E35-C02415CA6FE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D4413-9A41-4726-A13F-8CD0BE5FB4E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CC1A88-10D2-4FB0-BDD6-A4F298BB0B88}">
      <dgm:prSet/>
      <dgm:spPr/>
      <dgm:t>
        <a:bodyPr/>
        <a:lstStyle/>
        <a:p>
          <a:r>
            <a:rPr lang="en-US"/>
            <a:t>Glasses</a:t>
          </a:r>
        </a:p>
      </dgm:t>
    </dgm:pt>
    <dgm:pt modelId="{949A2555-21A6-494E-B79A-5B2242B4C5D8}" type="parTrans" cxnId="{9B1B75F4-5AD8-4FD6-86CA-C893A9E92590}">
      <dgm:prSet/>
      <dgm:spPr/>
      <dgm:t>
        <a:bodyPr/>
        <a:lstStyle/>
        <a:p>
          <a:endParaRPr lang="en-US"/>
        </a:p>
      </dgm:t>
    </dgm:pt>
    <dgm:pt modelId="{3ABCEB88-484A-42B5-80BE-BF2CC167CDCF}" type="sibTrans" cxnId="{9B1B75F4-5AD8-4FD6-86CA-C893A9E92590}">
      <dgm:prSet/>
      <dgm:spPr/>
      <dgm:t>
        <a:bodyPr/>
        <a:lstStyle/>
        <a:p>
          <a:endParaRPr lang="en-US"/>
        </a:p>
      </dgm:t>
    </dgm:pt>
    <dgm:pt modelId="{0842AA7E-C242-4EA8-9BF6-CF558314544B}">
      <dgm:prSet/>
      <dgm:spPr/>
      <dgm:t>
        <a:bodyPr/>
        <a:lstStyle/>
        <a:p>
          <a:r>
            <a:rPr lang="en-US"/>
            <a:t>Braces</a:t>
          </a:r>
        </a:p>
      </dgm:t>
    </dgm:pt>
    <dgm:pt modelId="{5374218D-3592-48AA-B98A-267A27F1EE8C}" type="parTrans" cxnId="{E233B5A7-9AE8-4B39-A6DB-372C836DCAF9}">
      <dgm:prSet/>
      <dgm:spPr/>
      <dgm:t>
        <a:bodyPr/>
        <a:lstStyle/>
        <a:p>
          <a:endParaRPr lang="en-US"/>
        </a:p>
      </dgm:t>
    </dgm:pt>
    <dgm:pt modelId="{F7C951CD-2B14-478B-9D8C-6EF058A2D9EE}" type="sibTrans" cxnId="{E233B5A7-9AE8-4B39-A6DB-372C836DCAF9}">
      <dgm:prSet/>
      <dgm:spPr/>
      <dgm:t>
        <a:bodyPr/>
        <a:lstStyle/>
        <a:p>
          <a:endParaRPr lang="en-US"/>
        </a:p>
      </dgm:t>
    </dgm:pt>
    <dgm:pt modelId="{685F4601-B0EF-4730-8921-F6CDDF765443}" type="pres">
      <dgm:prSet presAssocID="{253D4413-9A41-4726-A13F-8CD0BE5FB4EE}" presName="root" presStyleCnt="0">
        <dgm:presLayoutVars>
          <dgm:dir/>
          <dgm:resizeHandles val="exact"/>
        </dgm:presLayoutVars>
      </dgm:prSet>
      <dgm:spPr/>
    </dgm:pt>
    <dgm:pt modelId="{14145E9D-D1B8-45CA-9A0E-56C514153BAC}" type="pres">
      <dgm:prSet presAssocID="{ECCC1A88-10D2-4FB0-BDD6-A4F298BB0B88}" presName="compNode" presStyleCnt="0"/>
      <dgm:spPr/>
    </dgm:pt>
    <dgm:pt modelId="{343FD31E-5692-4BB1-8AC5-62BBA6E93D17}" type="pres">
      <dgm:prSet presAssocID="{ECCC1A88-10D2-4FB0-BDD6-A4F298BB0B8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BCE4B479-5BAA-4AC5-940D-2C8D72E2D3E7}" type="pres">
      <dgm:prSet presAssocID="{ECCC1A88-10D2-4FB0-BDD6-A4F298BB0B88}" presName="spaceRect" presStyleCnt="0"/>
      <dgm:spPr/>
    </dgm:pt>
    <dgm:pt modelId="{87A80CD3-E44F-474C-907F-6A354C07C0BB}" type="pres">
      <dgm:prSet presAssocID="{ECCC1A88-10D2-4FB0-BDD6-A4F298BB0B88}" presName="textRect" presStyleLbl="revTx" presStyleIdx="0" presStyleCnt="2">
        <dgm:presLayoutVars>
          <dgm:chMax val="1"/>
          <dgm:chPref val="1"/>
        </dgm:presLayoutVars>
      </dgm:prSet>
      <dgm:spPr/>
    </dgm:pt>
    <dgm:pt modelId="{309DACCC-B650-4C3C-BEF2-6B212EE04E23}" type="pres">
      <dgm:prSet presAssocID="{3ABCEB88-484A-42B5-80BE-BF2CC167CDCF}" presName="sibTrans" presStyleCnt="0"/>
      <dgm:spPr/>
    </dgm:pt>
    <dgm:pt modelId="{0DFD1F0A-90B0-4BFF-BC41-BC40B894BE72}" type="pres">
      <dgm:prSet presAssocID="{0842AA7E-C242-4EA8-9BF6-CF558314544B}" presName="compNode" presStyleCnt="0"/>
      <dgm:spPr/>
    </dgm:pt>
    <dgm:pt modelId="{C43987B0-9B5E-4AEA-AD7B-3E52DFAF918C}" type="pres">
      <dgm:prSet presAssocID="{0842AA7E-C242-4EA8-9BF6-CF55831454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AC909B4B-E589-419A-964C-0D2F29303873}" type="pres">
      <dgm:prSet presAssocID="{0842AA7E-C242-4EA8-9BF6-CF558314544B}" presName="spaceRect" presStyleCnt="0"/>
      <dgm:spPr/>
    </dgm:pt>
    <dgm:pt modelId="{2B8544AB-81B5-4438-A6ED-6E4DF7640141}" type="pres">
      <dgm:prSet presAssocID="{0842AA7E-C242-4EA8-9BF6-CF558314544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39CFB8A-9D0C-48A0-AA01-5DEDC6ADDDE3}" type="presOf" srcId="{ECCC1A88-10D2-4FB0-BDD6-A4F298BB0B88}" destId="{87A80CD3-E44F-474C-907F-6A354C07C0BB}" srcOrd="0" destOrd="0" presId="urn:microsoft.com/office/officeart/2018/2/layout/IconLabelList"/>
    <dgm:cxn modelId="{F4FD448B-025B-4D46-ACE3-E81ABDCC45F2}" type="presOf" srcId="{0842AA7E-C242-4EA8-9BF6-CF558314544B}" destId="{2B8544AB-81B5-4438-A6ED-6E4DF7640141}" srcOrd="0" destOrd="0" presId="urn:microsoft.com/office/officeart/2018/2/layout/IconLabelList"/>
    <dgm:cxn modelId="{E233B5A7-9AE8-4B39-A6DB-372C836DCAF9}" srcId="{253D4413-9A41-4726-A13F-8CD0BE5FB4EE}" destId="{0842AA7E-C242-4EA8-9BF6-CF558314544B}" srcOrd="1" destOrd="0" parTransId="{5374218D-3592-48AA-B98A-267A27F1EE8C}" sibTransId="{F7C951CD-2B14-478B-9D8C-6EF058A2D9EE}"/>
    <dgm:cxn modelId="{6117E6EE-2753-4410-BD5A-DAAF8225865A}" type="presOf" srcId="{253D4413-9A41-4726-A13F-8CD0BE5FB4EE}" destId="{685F4601-B0EF-4730-8921-F6CDDF765443}" srcOrd="0" destOrd="0" presId="urn:microsoft.com/office/officeart/2018/2/layout/IconLabelList"/>
    <dgm:cxn modelId="{9B1B75F4-5AD8-4FD6-86CA-C893A9E92590}" srcId="{253D4413-9A41-4726-A13F-8CD0BE5FB4EE}" destId="{ECCC1A88-10D2-4FB0-BDD6-A4F298BB0B88}" srcOrd="0" destOrd="0" parTransId="{949A2555-21A6-494E-B79A-5B2242B4C5D8}" sibTransId="{3ABCEB88-484A-42B5-80BE-BF2CC167CDCF}"/>
    <dgm:cxn modelId="{4714F3CD-53AA-4D5C-BC39-29FB52234E88}" type="presParOf" srcId="{685F4601-B0EF-4730-8921-F6CDDF765443}" destId="{14145E9D-D1B8-45CA-9A0E-56C514153BAC}" srcOrd="0" destOrd="0" presId="urn:microsoft.com/office/officeart/2018/2/layout/IconLabelList"/>
    <dgm:cxn modelId="{46730CF7-DE5B-4723-8BE6-40C0C45A7F9F}" type="presParOf" srcId="{14145E9D-D1B8-45CA-9A0E-56C514153BAC}" destId="{343FD31E-5692-4BB1-8AC5-62BBA6E93D17}" srcOrd="0" destOrd="0" presId="urn:microsoft.com/office/officeart/2018/2/layout/IconLabelList"/>
    <dgm:cxn modelId="{CA8CE552-494B-4971-AE53-94DC4418F3AC}" type="presParOf" srcId="{14145E9D-D1B8-45CA-9A0E-56C514153BAC}" destId="{BCE4B479-5BAA-4AC5-940D-2C8D72E2D3E7}" srcOrd="1" destOrd="0" presId="urn:microsoft.com/office/officeart/2018/2/layout/IconLabelList"/>
    <dgm:cxn modelId="{9B009D76-97F2-41F5-9C11-004D82C2DD9C}" type="presParOf" srcId="{14145E9D-D1B8-45CA-9A0E-56C514153BAC}" destId="{87A80CD3-E44F-474C-907F-6A354C07C0BB}" srcOrd="2" destOrd="0" presId="urn:microsoft.com/office/officeart/2018/2/layout/IconLabelList"/>
    <dgm:cxn modelId="{576E5C05-00B7-45DB-8CB9-8D9D0D68B570}" type="presParOf" srcId="{685F4601-B0EF-4730-8921-F6CDDF765443}" destId="{309DACCC-B650-4C3C-BEF2-6B212EE04E23}" srcOrd="1" destOrd="0" presId="urn:microsoft.com/office/officeart/2018/2/layout/IconLabelList"/>
    <dgm:cxn modelId="{4827F9E0-A30B-44E7-B832-D135EF7E6148}" type="presParOf" srcId="{685F4601-B0EF-4730-8921-F6CDDF765443}" destId="{0DFD1F0A-90B0-4BFF-BC41-BC40B894BE72}" srcOrd="2" destOrd="0" presId="urn:microsoft.com/office/officeart/2018/2/layout/IconLabelList"/>
    <dgm:cxn modelId="{55BBFFF9-EADB-4996-B3AA-B64F384D162C}" type="presParOf" srcId="{0DFD1F0A-90B0-4BFF-BC41-BC40B894BE72}" destId="{C43987B0-9B5E-4AEA-AD7B-3E52DFAF918C}" srcOrd="0" destOrd="0" presId="urn:microsoft.com/office/officeart/2018/2/layout/IconLabelList"/>
    <dgm:cxn modelId="{F6F617C9-1C0C-46DE-B952-6B2B1A7FF08B}" type="presParOf" srcId="{0DFD1F0A-90B0-4BFF-BC41-BC40B894BE72}" destId="{AC909B4B-E589-419A-964C-0D2F29303873}" srcOrd="1" destOrd="0" presId="urn:microsoft.com/office/officeart/2018/2/layout/IconLabelList"/>
    <dgm:cxn modelId="{6DD515C4-924D-4589-86CB-B2CE8B255924}" type="presParOf" srcId="{0DFD1F0A-90B0-4BFF-BC41-BC40B894BE72}" destId="{2B8544AB-81B5-4438-A6ED-6E4DF76401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089EC-88E0-4B43-BC5B-78B6EA0A3F9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11951B-B2D9-4C38-BA4E-D9761032A45D}">
      <dgm:prSet/>
      <dgm:spPr/>
      <dgm:t>
        <a:bodyPr/>
        <a:lstStyle/>
        <a:p>
          <a:r>
            <a:rPr lang="en-US"/>
            <a:t>Learn</a:t>
          </a:r>
        </a:p>
      </dgm:t>
    </dgm:pt>
    <dgm:pt modelId="{307F2D03-8D96-4D6D-8FA6-2CE1DC28B117}" type="parTrans" cxnId="{EED7CD53-0C8D-4D94-ACC3-E9C09BEBB2D8}">
      <dgm:prSet/>
      <dgm:spPr/>
      <dgm:t>
        <a:bodyPr/>
        <a:lstStyle/>
        <a:p>
          <a:endParaRPr lang="en-US"/>
        </a:p>
      </dgm:t>
    </dgm:pt>
    <dgm:pt modelId="{803E8A90-0A1C-4B9E-B680-FE4753417697}" type="sibTrans" cxnId="{EED7CD53-0C8D-4D94-ACC3-E9C09BEBB2D8}">
      <dgm:prSet/>
      <dgm:spPr/>
      <dgm:t>
        <a:bodyPr/>
        <a:lstStyle/>
        <a:p>
          <a:endParaRPr lang="en-US"/>
        </a:p>
      </dgm:t>
    </dgm:pt>
    <dgm:pt modelId="{77FC2CFD-70A8-4046-850A-52FD3E027A55}">
      <dgm:prSet/>
      <dgm:spPr/>
      <dgm:t>
        <a:bodyPr/>
        <a:lstStyle/>
        <a:p>
          <a:r>
            <a:rPr lang="en-US"/>
            <a:t>about Sylvia Rivera.</a:t>
          </a:r>
        </a:p>
      </dgm:t>
    </dgm:pt>
    <dgm:pt modelId="{81A7C03E-6000-41FD-B365-A37E460E4F9F}" type="parTrans" cxnId="{A2678B0C-B746-4CFE-9D4F-8A025E177577}">
      <dgm:prSet/>
      <dgm:spPr/>
      <dgm:t>
        <a:bodyPr/>
        <a:lstStyle/>
        <a:p>
          <a:endParaRPr lang="en-US"/>
        </a:p>
      </dgm:t>
    </dgm:pt>
    <dgm:pt modelId="{8BD4801E-5D69-4BEC-AB77-C6DE5C8CD498}" type="sibTrans" cxnId="{A2678B0C-B746-4CFE-9D4F-8A025E177577}">
      <dgm:prSet/>
      <dgm:spPr/>
      <dgm:t>
        <a:bodyPr/>
        <a:lstStyle/>
        <a:p>
          <a:endParaRPr lang="en-US"/>
        </a:p>
      </dgm:t>
    </dgm:pt>
    <dgm:pt modelId="{86FE6AC9-18F6-4E6B-A36B-76F508A7652A}">
      <dgm:prSet/>
      <dgm:spPr/>
      <dgm:t>
        <a:bodyPr/>
        <a:lstStyle/>
        <a:p>
          <a:r>
            <a:rPr lang="en-US"/>
            <a:t>Discuss</a:t>
          </a:r>
        </a:p>
      </dgm:t>
    </dgm:pt>
    <dgm:pt modelId="{6537B9F5-8ADC-4A08-8CA0-C0ACDF290A7B}" type="parTrans" cxnId="{54637AB5-FB20-44A6-9532-DF6B237847D2}">
      <dgm:prSet/>
      <dgm:spPr/>
      <dgm:t>
        <a:bodyPr/>
        <a:lstStyle/>
        <a:p>
          <a:endParaRPr lang="en-US"/>
        </a:p>
      </dgm:t>
    </dgm:pt>
    <dgm:pt modelId="{D9330823-7BF6-47E2-987F-3A893E583F5B}" type="sibTrans" cxnId="{54637AB5-FB20-44A6-9532-DF6B237847D2}">
      <dgm:prSet/>
      <dgm:spPr/>
      <dgm:t>
        <a:bodyPr/>
        <a:lstStyle/>
        <a:p>
          <a:endParaRPr lang="en-US"/>
        </a:p>
      </dgm:t>
    </dgm:pt>
    <dgm:pt modelId="{2C8CAB6A-C98C-446F-BCD4-2956E88614F4}">
      <dgm:prSet/>
      <dgm:spPr/>
      <dgm:t>
        <a:bodyPr/>
        <a:lstStyle/>
        <a:p>
          <a:r>
            <a:rPr lang="en-US"/>
            <a:t>Sylvia Rivera's life and legacy. </a:t>
          </a:r>
        </a:p>
      </dgm:t>
    </dgm:pt>
    <dgm:pt modelId="{512F6A85-6791-4C83-BB6D-18BD9EF055CF}" type="parTrans" cxnId="{A740EBF8-26C5-4A50-BB90-E9BE8CC496F4}">
      <dgm:prSet/>
      <dgm:spPr/>
      <dgm:t>
        <a:bodyPr/>
        <a:lstStyle/>
        <a:p>
          <a:endParaRPr lang="en-US"/>
        </a:p>
      </dgm:t>
    </dgm:pt>
    <dgm:pt modelId="{CAAF769E-C697-4FA9-8538-E6A657BBDB1F}" type="sibTrans" cxnId="{A740EBF8-26C5-4A50-BB90-E9BE8CC496F4}">
      <dgm:prSet/>
      <dgm:spPr/>
      <dgm:t>
        <a:bodyPr/>
        <a:lstStyle/>
        <a:p>
          <a:endParaRPr lang="en-US"/>
        </a:p>
      </dgm:t>
    </dgm:pt>
    <dgm:pt modelId="{5BC3C916-6115-470D-B6CE-703F2FB9795E}">
      <dgm:prSet/>
      <dgm:spPr/>
      <dgm:t>
        <a:bodyPr/>
        <a:lstStyle/>
        <a:p>
          <a:r>
            <a:rPr lang="en-US"/>
            <a:t>Reflect</a:t>
          </a:r>
        </a:p>
      </dgm:t>
    </dgm:pt>
    <dgm:pt modelId="{0337A42F-87AA-48AE-802F-8A785ECA82E0}" type="parTrans" cxnId="{40CA676A-3865-4C05-841E-50056C066598}">
      <dgm:prSet/>
      <dgm:spPr/>
      <dgm:t>
        <a:bodyPr/>
        <a:lstStyle/>
        <a:p>
          <a:endParaRPr lang="en-US"/>
        </a:p>
      </dgm:t>
    </dgm:pt>
    <dgm:pt modelId="{5053209D-6709-4483-81CF-0602E97F9E2A}" type="sibTrans" cxnId="{40CA676A-3865-4C05-841E-50056C066598}">
      <dgm:prSet/>
      <dgm:spPr/>
      <dgm:t>
        <a:bodyPr/>
        <a:lstStyle/>
        <a:p>
          <a:endParaRPr lang="en-US"/>
        </a:p>
      </dgm:t>
    </dgm:pt>
    <dgm:pt modelId="{5B09A2A4-6EBE-44A3-A354-4974BA616306}">
      <dgm:prSet/>
      <dgm:spPr/>
      <dgm:t>
        <a:bodyPr/>
        <a:lstStyle/>
        <a:p>
          <a:r>
            <a:rPr lang="en-US"/>
            <a:t>on Sylvia Rivera's lasting impact on the LGBTQ+ community. </a:t>
          </a:r>
        </a:p>
      </dgm:t>
    </dgm:pt>
    <dgm:pt modelId="{CCD326CC-8748-4F2D-BA31-2FF94D532E38}" type="parTrans" cxnId="{13174A76-0484-4875-8C09-A443DD720FD1}">
      <dgm:prSet/>
      <dgm:spPr/>
      <dgm:t>
        <a:bodyPr/>
        <a:lstStyle/>
        <a:p>
          <a:endParaRPr lang="en-US"/>
        </a:p>
      </dgm:t>
    </dgm:pt>
    <dgm:pt modelId="{48321A63-75BD-4996-AD7A-8D58109687F8}" type="sibTrans" cxnId="{13174A76-0484-4875-8C09-A443DD720FD1}">
      <dgm:prSet/>
      <dgm:spPr/>
      <dgm:t>
        <a:bodyPr/>
        <a:lstStyle/>
        <a:p>
          <a:endParaRPr lang="en-US"/>
        </a:p>
      </dgm:t>
    </dgm:pt>
    <dgm:pt modelId="{EECF07F9-933C-4F9B-97CC-2437BFC8889D}" type="pres">
      <dgm:prSet presAssocID="{73C089EC-88E0-4B43-BC5B-78B6EA0A3F97}" presName="Name0" presStyleCnt="0">
        <dgm:presLayoutVars>
          <dgm:dir/>
          <dgm:animLvl val="lvl"/>
          <dgm:resizeHandles val="exact"/>
        </dgm:presLayoutVars>
      </dgm:prSet>
      <dgm:spPr/>
    </dgm:pt>
    <dgm:pt modelId="{2A1E29C3-0B14-4E09-BE4C-05F08A7DAC18}" type="pres">
      <dgm:prSet presAssocID="{5311951B-B2D9-4C38-BA4E-D9761032A45D}" presName="linNode" presStyleCnt="0"/>
      <dgm:spPr/>
    </dgm:pt>
    <dgm:pt modelId="{BE8919B5-737B-4562-AA46-A892AEA794BB}" type="pres">
      <dgm:prSet presAssocID="{5311951B-B2D9-4C38-BA4E-D9761032A45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6DE2D277-A74F-4AE2-BA0A-9EB97675400F}" type="pres">
      <dgm:prSet presAssocID="{5311951B-B2D9-4C38-BA4E-D9761032A45D}" presName="descendantText" presStyleLbl="alignAccFollowNode1" presStyleIdx="0" presStyleCnt="3">
        <dgm:presLayoutVars>
          <dgm:bulletEnabled/>
        </dgm:presLayoutVars>
      </dgm:prSet>
      <dgm:spPr/>
    </dgm:pt>
    <dgm:pt modelId="{0B8008EC-CF8D-4BFF-8BC5-7D12A1AC9603}" type="pres">
      <dgm:prSet presAssocID="{803E8A90-0A1C-4B9E-B680-FE4753417697}" presName="sp" presStyleCnt="0"/>
      <dgm:spPr/>
    </dgm:pt>
    <dgm:pt modelId="{BD5F2B3B-95A9-4E15-8962-0777F14BD858}" type="pres">
      <dgm:prSet presAssocID="{86FE6AC9-18F6-4E6B-A36B-76F508A7652A}" presName="linNode" presStyleCnt="0"/>
      <dgm:spPr/>
    </dgm:pt>
    <dgm:pt modelId="{FE76C3A2-CDC3-4183-BEAC-A541F708DF32}" type="pres">
      <dgm:prSet presAssocID="{86FE6AC9-18F6-4E6B-A36B-76F508A7652A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878DF142-FE90-4B57-8A3F-8A14136AEF6A}" type="pres">
      <dgm:prSet presAssocID="{86FE6AC9-18F6-4E6B-A36B-76F508A7652A}" presName="descendantText" presStyleLbl="alignAccFollowNode1" presStyleIdx="1" presStyleCnt="3">
        <dgm:presLayoutVars>
          <dgm:bulletEnabled/>
        </dgm:presLayoutVars>
      </dgm:prSet>
      <dgm:spPr/>
    </dgm:pt>
    <dgm:pt modelId="{2CDA721F-4559-4CA6-ADE1-77D635CBC4AA}" type="pres">
      <dgm:prSet presAssocID="{D9330823-7BF6-47E2-987F-3A893E583F5B}" presName="sp" presStyleCnt="0"/>
      <dgm:spPr/>
    </dgm:pt>
    <dgm:pt modelId="{04D7739F-E555-4D80-BDCD-FFB3A2A70632}" type="pres">
      <dgm:prSet presAssocID="{5BC3C916-6115-470D-B6CE-703F2FB9795E}" presName="linNode" presStyleCnt="0"/>
      <dgm:spPr/>
    </dgm:pt>
    <dgm:pt modelId="{56B52989-2294-47ED-937E-41936557B677}" type="pres">
      <dgm:prSet presAssocID="{5BC3C916-6115-470D-B6CE-703F2FB9795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F8330AC-6E36-4003-BEAC-35A734B57462}" type="pres">
      <dgm:prSet presAssocID="{5BC3C916-6115-470D-B6CE-703F2FB9795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A2678B0C-B746-4CFE-9D4F-8A025E177577}" srcId="{5311951B-B2D9-4C38-BA4E-D9761032A45D}" destId="{77FC2CFD-70A8-4046-850A-52FD3E027A55}" srcOrd="0" destOrd="0" parTransId="{81A7C03E-6000-41FD-B365-A37E460E4F9F}" sibTransId="{8BD4801E-5D69-4BEC-AB77-C6DE5C8CD498}"/>
    <dgm:cxn modelId="{CC06B210-14F5-4963-A3B7-4E04D019EE8A}" type="presOf" srcId="{73C089EC-88E0-4B43-BC5B-78B6EA0A3F97}" destId="{EECF07F9-933C-4F9B-97CC-2437BFC8889D}" srcOrd="0" destOrd="0" presId="urn:microsoft.com/office/officeart/2016/7/layout/VerticalSolidActionList"/>
    <dgm:cxn modelId="{4CBB5B1C-A339-4E6E-905E-E8E431533ACD}" type="presOf" srcId="{5B09A2A4-6EBE-44A3-A354-4974BA616306}" destId="{3F8330AC-6E36-4003-BEAC-35A734B57462}" srcOrd="0" destOrd="0" presId="urn:microsoft.com/office/officeart/2016/7/layout/VerticalSolidActionList"/>
    <dgm:cxn modelId="{8C176E61-F8C4-403C-95F5-D7E0AEA61B24}" type="presOf" srcId="{86FE6AC9-18F6-4E6B-A36B-76F508A7652A}" destId="{FE76C3A2-CDC3-4183-BEAC-A541F708DF32}" srcOrd="0" destOrd="0" presId="urn:microsoft.com/office/officeart/2016/7/layout/VerticalSolidActionList"/>
    <dgm:cxn modelId="{40CA676A-3865-4C05-841E-50056C066598}" srcId="{73C089EC-88E0-4B43-BC5B-78B6EA0A3F97}" destId="{5BC3C916-6115-470D-B6CE-703F2FB9795E}" srcOrd="2" destOrd="0" parTransId="{0337A42F-87AA-48AE-802F-8A785ECA82E0}" sibTransId="{5053209D-6709-4483-81CF-0602E97F9E2A}"/>
    <dgm:cxn modelId="{EED7CD53-0C8D-4D94-ACC3-E9C09BEBB2D8}" srcId="{73C089EC-88E0-4B43-BC5B-78B6EA0A3F97}" destId="{5311951B-B2D9-4C38-BA4E-D9761032A45D}" srcOrd="0" destOrd="0" parTransId="{307F2D03-8D96-4D6D-8FA6-2CE1DC28B117}" sibTransId="{803E8A90-0A1C-4B9E-B680-FE4753417697}"/>
    <dgm:cxn modelId="{7F040D54-DA9E-4784-A0EB-67AE605C6222}" type="presOf" srcId="{5BC3C916-6115-470D-B6CE-703F2FB9795E}" destId="{56B52989-2294-47ED-937E-41936557B677}" srcOrd="0" destOrd="0" presId="urn:microsoft.com/office/officeart/2016/7/layout/VerticalSolidActionList"/>
    <dgm:cxn modelId="{13174A76-0484-4875-8C09-A443DD720FD1}" srcId="{5BC3C916-6115-470D-B6CE-703F2FB9795E}" destId="{5B09A2A4-6EBE-44A3-A354-4974BA616306}" srcOrd="0" destOrd="0" parTransId="{CCD326CC-8748-4F2D-BA31-2FF94D532E38}" sibTransId="{48321A63-75BD-4996-AD7A-8D58109687F8}"/>
    <dgm:cxn modelId="{4F0A2186-6DED-4492-9048-FA212D537DF0}" type="presOf" srcId="{5311951B-B2D9-4C38-BA4E-D9761032A45D}" destId="{BE8919B5-737B-4562-AA46-A892AEA794BB}" srcOrd="0" destOrd="0" presId="urn:microsoft.com/office/officeart/2016/7/layout/VerticalSolidActionList"/>
    <dgm:cxn modelId="{F8558A92-CE4F-438F-98A3-36D2065F29A1}" type="presOf" srcId="{77FC2CFD-70A8-4046-850A-52FD3E027A55}" destId="{6DE2D277-A74F-4AE2-BA0A-9EB97675400F}" srcOrd="0" destOrd="0" presId="urn:microsoft.com/office/officeart/2016/7/layout/VerticalSolidActionList"/>
    <dgm:cxn modelId="{54637AB5-FB20-44A6-9532-DF6B237847D2}" srcId="{73C089EC-88E0-4B43-BC5B-78B6EA0A3F97}" destId="{86FE6AC9-18F6-4E6B-A36B-76F508A7652A}" srcOrd="1" destOrd="0" parTransId="{6537B9F5-8ADC-4A08-8CA0-C0ACDF290A7B}" sibTransId="{D9330823-7BF6-47E2-987F-3A893E583F5B}"/>
    <dgm:cxn modelId="{516985D3-FE8A-486E-8744-6C4EFD1F895E}" type="presOf" srcId="{2C8CAB6A-C98C-446F-BCD4-2956E88614F4}" destId="{878DF142-FE90-4B57-8A3F-8A14136AEF6A}" srcOrd="0" destOrd="0" presId="urn:microsoft.com/office/officeart/2016/7/layout/VerticalSolidActionList"/>
    <dgm:cxn modelId="{A740EBF8-26C5-4A50-BB90-E9BE8CC496F4}" srcId="{86FE6AC9-18F6-4E6B-A36B-76F508A7652A}" destId="{2C8CAB6A-C98C-446F-BCD4-2956E88614F4}" srcOrd="0" destOrd="0" parTransId="{512F6A85-6791-4C83-BB6D-18BD9EF055CF}" sibTransId="{CAAF769E-C697-4FA9-8538-E6A657BBDB1F}"/>
    <dgm:cxn modelId="{42057A9B-D3E9-4645-83A5-BD9489A74BFD}" type="presParOf" srcId="{EECF07F9-933C-4F9B-97CC-2437BFC8889D}" destId="{2A1E29C3-0B14-4E09-BE4C-05F08A7DAC18}" srcOrd="0" destOrd="0" presId="urn:microsoft.com/office/officeart/2016/7/layout/VerticalSolidActionList"/>
    <dgm:cxn modelId="{503406FB-F942-4638-91B7-AB56E42371B1}" type="presParOf" srcId="{2A1E29C3-0B14-4E09-BE4C-05F08A7DAC18}" destId="{BE8919B5-737B-4562-AA46-A892AEA794BB}" srcOrd="0" destOrd="0" presId="urn:microsoft.com/office/officeart/2016/7/layout/VerticalSolidActionList"/>
    <dgm:cxn modelId="{F755C04E-1EC9-4E4D-83F4-096DCDD2C142}" type="presParOf" srcId="{2A1E29C3-0B14-4E09-BE4C-05F08A7DAC18}" destId="{6DE2D277-A74F-4AE2-BA0A-9EB97675400F}" srcOrd="1" destOrd="0" presId="urn:microsoft.com/office/officeart/2016/7/layout/VerticalSolidActionList"/>
    <dgm:cxn modelId="{A0EBB1BD-177B-41F2-8F4C-B0118747019E}" type="presParOf" srcId="{EECF07F9-933C-4F9B-97CC-2437BFC8889D}" destId="{0B8008EC-CF8D-4BFF-8BC5-7D12A1AC9603}" srcOrd="1" destOrd="0" presId="urn:microsoft.com/office/officeart/2016/7/layout/VerticalSolidActionList"/>
    <dgm:cxn modelId="{A6B03678-259B-4B78-8A5D-1F32CD4DB7DD}" type="presParOf" srcId="{EECF07F9-933C-4F9B-97CC-2437BFC8889D}" destId="{BD5F2B3B-95A9-4E15-8962-0777F14BD858}" srcOrd="2" destOrd="0" presId="urn:microsoft.com/office/officeart/2016/7/layout/VerticalSolidActionList"/>
    <dgm:cxn modelId="{394EFD1A-6695-49BB-BDC3-D397989DD5B5}" type="presParOf" srcId="{BD5F2B3B-95A9-4E15-8962-0777F14BD858}" destId="{FE76C3A2-CDC3-4183-BEAC-A541F708DF32}" srcOrd="0" destOrd="0" presId="urn:microsoft.com/office/officeart/2016/7/layout/VerticalSolidActionList"/>
    <dgm:cxn modelId="{150E1BDF-5897-4732-B5DE-92290B76D2AE}" type="presParOf" srcId="{BD5F2B3B-95A9-4E15-8962-0777F14BD858}" destId="{878DF142-FE90-4B57-8A3F-8A14136AEF6A}" srcOrd="1" destOrd="0" presId="urn:microsoft.com/office/officeart/2016/7/layout/VerticalSolidActionList"/>
    <dgm:cxn modelId="{761B883E-6C10-4779-AABD-6535304B33C2}" type="presParOf" srcId="{EECF07F9-933C-4F9B-97CC-2437BFC8889D}" destId="{2CDA721F-4559-4CA6-ADE1-77D635CBC4AA}" srcOrd="3" destOrd="0" presId="urn:microsoft.com/office/officeart/2016/7/layout/VerticalSolidActionList"/>
    <dgm:cxn modelId="{7CC766E7-7AE5-4AD8-BB4D-44C5EC3DBEF0}" type="presParOf" srcId="{EECF07F9-933C-4F9B-97CC-2437BFC8889D}" destId="{04D7739F-E555-4D80-BDCD-FFB3A2A70632}" srcOrd="4" destOrd="0" presId="urn:microsoft.com/office/officeart/2016/7/layout/VerticalSolidActionList"/>
    <dgm:cxn modelId="{2456AF8A-C061-48AA-B396-5F82D78FF46A}" type="presParOf" srcId="{04D7739F-E555-4D80-BDCD-FFB3A2A70632}" destId="{56B52989-2294-47ED-937E-41936557B677}" srcOrd="0" destOrd="0" presId="urn:microsoft.com/office/officeart/2016/7/layout/VerticalSolidActionList"/>
    <dgm:cxn modelId="{F0863B14-C4D7-4D06-AA0E-D493CEDA04D5}" type="presParOf" srcId="{04D7739F-E555-4D80-BDCD-FFB3A2A70632}" destId="{3F8330AC-6E36-4003-BEAC-35A734B5746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55D43-27DB-4F2A-A2E4-ACC7F486512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C99D58D-0E68-4E1D-9237-7BD5761371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</a:t>
          </a:r>
        </a:p>
      </dgm:t>
    </dgm:pt>
    <dgm:pt modelId="{AA88C72F-D301-4296-AC2F-D79A9E07DBC9}" type="parTrans" cxnId="{40844C32-BB02-4730-9AA6-5A0E8E60C012}">
      <dgm:prSet/>
      <dgm:spPr/>
      <dgm:t>
        <a:bodyPr/>
        <a:lstStyle/>
        <a:p>
          <a:endParaRPr lang="en-US"/>
        </a:p>
      </dgm:t>
    </dgm:pt>
    <dgm:pt modelId="{1FD8EB33-050B-48F1-B8CB-93AB0D9C3D07}" type="sibTrans" cxnId="{40844C32-BB02-4730-9AA6-5A0E8E60C012}">
      <dgm:prSet/>
      <dgm:spPr/>
      <dgm:t>
        <a:bodyPr/>
        <a:lstStyle/>
        <a:p>
          <a:endParaRPr lang="en-US"/>
        </a:p>
      </dgm:t>
    </dgm:pt>
    <dgm:pt modelId="{4290FC78-ABBC-4971-9F46-C829AEB440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plane</a:t>
          </a:r>
        </a:p>
      </dgm:t>
    </dgm:pt>
    <dgm:pt modelId="{0E54A326-8605-46FF-9289-20E43523290E}" type="parTrans" cxnId="{C9617658-5344-434D-94B9-83244AE2052C}">
      <dgm:prSet/>
      <dgm:spPr/>
      <dgm:t>
        <a:bodyPr/>
        <a:lstStyle/>
        <a:p>
          <a:endParaRPr lang="en-US"/>
        </a:p>
      </dgm:t>
    </dgm:pt>
    <dgm:pt modelId="{FF3C2891-2557-4D1D-B952-50635FEF84AC}" type="sibTrans" cxnId="{C9617658-5344-434D-94B9-83244AE2052C}">
      <dgm:prSet/>
      <dgm:spPr/>
      <dgm:t>
        <a:bodyPr/>
        <a:lstStyle/>
        <a:p>
          <a:endParaRPr lang="en-US"/>
        </a:p>
      </dgm:t>
    </dgm:pt>
    <dgm:pt modelId="{BCCE918A-29D4-435D-95D8-606E1258985B}" type="pres">
      <dgm:prSet presAssocID="{75455D43-27DB-4F2A-A2E4-ACC7F486512B}" presName="root" presStyleCnt="0">
        <dgm:presLayoutVars>
          <dgm:dir/>
          <dgm:resizeHandles val="exact"/>
        </dgm:presLayoutVars>
      </dgm:prSet>
      <dgm:spPr/>
    </dgm:pt>
    <dgm:pt modelId="{7CAA4869-A7A7-4678-B5EB-FA78F6688547}" type="pres">
      <dgm:prSet presAssocID="{BC99D58D-0E68-4E1D-9237-7BD5761371FE}" presName="compNode" presStyleCnt="0"/>
      <dgm:spPr/>
    </dgm:pt>
    <dgm:pt modelId="{A4049642-F7CA-4AF0-948D-09C935660ADF}" type="pres">
      <dgm:prSet presAssocID="{BC99D58D-0E68-4E1D-9237-7BD5761371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6583B4F9-3620-426E-9508-76EAF1EE220A}" type="pres">
      <dgm:prSet presAssocID="{BC99D58D-0E68-4E1D-9237-7BD5761371FE}" presName="spaceRect" presStyleCnt="0"/>
      <dgm:spPr/>
    </dgm:pt>
    <dgm:pt modelId="{197D05D9-3E01-47C9-9D76-09F365F82D63}" type="pres">
      <dgm:prSet presAssocID="{BC99D58D-0E68-4E1D-9237-7BD5761371FE}" presName="textRect" presStyleLbl="revTx" presStyleIdx="0" presStyleCnt="2">
        <dgm:presLayoutVars>
          <dgm:chMax val="1"/>
          <dgm:chPref val="1"/>
        </dgm:presLayoutVars>
      </dgm:prSet>
      <dgm:spPr/>
    </dgm:pt>
    <dgm:pt modelId="{1078EFC9-7BD5-4211-A7F0-C0A3C52A5FA0}" type="pres">
      <dgm:prSet presAssocID="{1FD8EB33-050B-48F1-B8CB-93AB0D9C3D07}" presName="sibTrans" presStyleCnt="0"/>
      <dgm:spPr/>
    </dgm:pt>
    <dgm:pt modelId="{AA092B99-F1F2-4FDD-9EDE-387D76DBB138}" type="pres">
      <dgm:prSet presAssocID="{4290FC78-ABBC-4971-9F46-C829AEB44045}" presName="compNode" presStyleCnt="0"/>
      <dgm:spPr/>
    </dgm:pt>
    <dgm:pt modelId="{FFF27940-A164-4710-9412-E1672D8886D3}" type="pres">
      <dgm:prSet presAssocID="{4290FC78-ABBC-4971-9F46-C829AEB440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4E1FF41F-15DC-4E2B-B327-C91AE0C4109C}" type="pres">
      <dgm:prSet presAssocID="{4290FC78-ABBC-4971-9F46-C829AEB44045}" presName="spaceRect" presStyleCnt="0"/>
      <dgm:spPr/>
    </dgm:pt>
    <dgm:pt modelId="{74200033-2BA8-4ED7-9F8C-1DAD65C0AA59}" type="pres">
      <dgm:prSet presAssocID="{4290FC78-ABBC-4971-9F46-C829AEB440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29A310A-1DD2-4B9C-939A-4E7425755997}" type="presOf" srcId="{4290FC78-ABBC-4971-9F46-C829AEB44045}" destId="{74200033-2BA8-4ED7-9F8C-1DAD65C0AA59}" srcOrd="0" destOrd="0" presId="urn:microsoft.com/office/officeart/2018/2/layout/IconLabelList"/>
    <dgm:cxn modelId="{B328FC1A-F046-4AE4-A570-8845B50CF0D6}" type="presOf" srcId="{75455D43-27DB-4F2A-A2E4-ACC7F486512B}" destId="{BCCE918A-29D4-435D-95D8-606E1258985B}" srcOrd="0" destOrd="0" presId="urn:microsoft.com/office/officeart/2018/2/layout/IconLabelList"/>
    <dgm:cxn modelId="{40844C32-BB02-4730-9AA6-5A0E8E60C012}" srcId="{75455D43-27DB-4F2A-A2E4-ACC7F486512B}" destId="{BC99D58D-0E68-4E1D-9237-7BD5761371FE}" srcOrd="0" destOrd="0" parTransId="{AA88C72F-D301-4296-AC2F-D79A9E07DBC9}" sibTransId="{1FD8EB33-050B-48F1-B8CB-93AB0D9C3D07}"/>
    <dgm:cxn modelId="{C9617658-5344-434D-94B9-83244AE2052C}" srcId="{75455D43-27DB-4F2A-A2E4-ACC7F486512B}" destId="{4290FC78-ABBC-4971-9F46-C829AEB44045}" srcOrd="1" destOrd="0" parTransId="{0E54A326-8605-46FF-9289-20E43523290E}" sibTransId="{FF3C2891-2557-4D1D-B952-50635FEF84AC}"/>
    <dgm:cxn modelId="{E334F97A-9A06-48B5-B019-427584676589}" type="presOf" srcId="{BC99D58D-0E68-4E1D-9237-7BD5761371FE}" destId="{197D05D9-3E01-47C9-9D76-09F365F82D63}" srcOrd="0" destOrd="0" presId="urn:microsoft.com/office/officeart/2018/2/layout/IconLabelList"/>
    <dgm:cxn modelId="{6D7B8B13-4B57-4D03-A4BD-18159F9483D4}" type="presParOf" srcId="{BCCE918A-29D4-435D-95D8-606E1258985B}" destId="{7CAA4869-A7A7-4678-B5EB-FA78F6688547}" srcOrd="0" destOrd="0" presId="urn:microsoft.com/office/officeart/2018/2/layout/IconLabelList"/>
    <dgm:cxn modelId="{64F282BE-F580-428A-A111-887EFEA20B80}" type="presParOf" srcId="{7CAA4869-A7A7-4678-B5EB-FA78F6688547}" destId="{A4049642-F7CA-4AF0-948D-09C935660ADF}" srcOrd="0" destOrd="0" presId="urn:microsoft.com/office/officeart/2018/2/layout/IconLabelList"/>
    <dgm:cxn modelId="{3EAB777E-7A7E-498F-96D9-8E8C6D3091BF}" type="presParOf" srcId="{7CAA4869-A7A7-4678-B5EB-FA78F6688547}" destId="{6583B4F9-3620-426E-9508-76EAF1EE220A}" srcOrd="1" destOrd="0" presId="urn:microsoft.com/office/officeart/2018/2/layout/IconLabelList"/>
    <dgm:cxn modelId="{3DC166BE-3F19-4530-9EAB-98DA5D81970F}" type="presParOf" srcId="{7CAA4869-A7A7-4678-B5EB-FA78F6688547}" destId="{197D05D9-3E01-47C9-9D76-09F365F82D63}" srcOrd="2" destOrd="0" presId="urn:microsoft.com/office/officeart/2018/2/layout/IconLabelList"/>
    <dgm:cxn modelId="{9242E47B-976A-489E-A683-C425713B4EB7}" type="presParOf" srcId="{BCCE918A-29D4-435D-95D8-606E1258985B}" destId="{1078EFC9-7BD5-4211-A7F0-C0A3C52A5FA0}" srcOrd="1" destOrd="0" presId="urn:microsoft.com/office/officeart/2018/2/layout/IconLabelList"/>
    <dgm:cxn modelId="{2AA917DD-21D2-4D2A-8931-A04AD35D0BE9}" type="presParOf" srcId="{BCCE918A-29D4-435D-95D8-606E1258985B}" destId="{AA092B99-F1F2-4FDD-9EDE-387D76DBB138}" srcOrd="2" destOrd="0" presId="urn:microsoft.com/office/officeart/2018/2/layout/IconLabelList"/>
    <dgm:cxn modelId="{85AD8B38-5C7B-4C94-82B3-186BE36EFF49}" type="presParOf" srcId="{AA092B99-F1F2-4FDD-9EDE-387D76DBB138}" destId="{FFF27940-A164-4710-9412-E1672D8886D3}" srcOrd="0" destOrd="0" presId="urn:microsoft.com/office/officeart/2018/2/layout/IconLabelList"/>
    <dgm:cxn modelId="{17F0A90C-8E1B-4375-B427-E29C6F29C34B}" type="presParOf" srcId="{AA092B99-F1F2-4FDD-9EDE-387D76DBB138}" destId="{4E1FF41F-15DC-4E2B-B327-C91AE0C4109C}" srcOrd="1" destOrd="0" presId="urn:microsoft.com/office/officeart/2018/2/layout/IconLabelList"/>
    <dgm:cxn modelId="{960A7DF5-0912-4BDF-92A1-5AAE7CE6CC35}" type="presParOf" srcId="{AA092B99-F1F2-4FDD-9EDE-387D76DBB138}" destId="{74200033-2BA8-4ED7-9F8C-1DAD65C0AA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FD31E-5692-4BB1-8AC5-62BBA6E93D17}">
      <dsp:nvSpPr>
        <dsp:cNvPr id="0" name=""/>
        <dsp:cNvSpPr/>
      </dsp:nvSpPr>
      <dsp:spPr>
        <a:xfrm>
          <a:off x="824171" y="1339889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80CD3-E44F-474C-907F-6A354C07C0BB}">
      <dsp:nvSpPr>
        <dsp:cNvPr id="0" name=""/>
        <dsp:cNvSpPr/>
      </dsp:nvSpPr>
      <dsp:spPr>
        <a:xfrm>
          <a:off x="4328" y="304551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Glasses</a:t>
          </a:r>
        </a:p>
      </dsp:txBody>
      <dsp:txXfrm>
        <a:off x="4328" y="3045510"/>
        <a:ext cx="2981250" cy="720000"/>
      </dsp:txXfrm>
    </dsp:sp>
    <dsp:sp modelId="{C43987B0-9B5E-4AEA-AD7B-3E52DFAF918C}">
      <dsp:nvSpPr>
        <dsp:cNvPr id="0" name=""/>
        <dsp:cNvSpPr/>
      </dsp:nvSpPr>
      <dsp:spPr>
        <a:xfrm>
          <a:off x="4327140" y="1339889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544AB-81B5-4438-A6ED-6E4DF7640141}">
      <dsp:nvSpPr>
        <dsp:cNvPr id="0" name=""/>
        <dsp:cNvSpPr/>
      </dsp:nvSpPr>
      <dsp:spPr>
        <a:xfrm>
          <a:off x="3507296" y="304551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Braces</a:t>
          </a:r>
        </a:p>
      </dsp:txBody>
      <dsp:txXfrm>
        <a:off x="3507296" y="304551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D277-A74F-4AE2-BA0A-9EB97675400F}">
      <dsp:nvSpPr>
        <dsp:cNvPr id="0" name=""/>
        <dsp:cNvSpPr/>
      </dsp:nvSpPr>
      <dsp:spPr>
        <a:xfrm>
          <a:off x="1349904" y="1637"/>
          <a:ext cx="5399616" cy="16783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8" tIns="426308" rIns="104768" bIns="4263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about Sylvia Rivera.</a:t>
          </a:r>
        </a:p>
      </dsp:txBody>
      <dsp:txXfrm>
        <a:off x="1349904" y="1637"/>
        <a:ext cx="5399616" cy="1678376"/>
      </dsp:txXfrm>
    </dsp:sp>
    <dsp:sp modelId="{BE8919B5-737B-4562-AA46-A892AEA794BB}">
      <dsp:nvSpPr>
        <dsp:cNvPr id="0" name=""/>
        <dsp:cNvSpPr/>
      </dsp:nvSpPr>
      <dsp:spPr>
        <a:xfrm>
          <a:off x="0" y="1637"/>
          <a:ext cx="1349904" cy="16783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2" tIns="165786" rIns="71432" bIns="165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Learn</a:t>
          </a:r>
        </a:p>
      </dsp:txBody>
      <dsp:txXfrm>
        <a:off x="0" y="1637"/>
        <a:ext cx="1349904" cy="1678376"/>
      </dsp:txXfrm>
    </dsp:sp>
    <dsp:sp modelId="{878DF142-FE90-4B57-8A3F-8A14136AEF6A}">
      <dsp:nvSpPr>
        <dsp:cNvPr id="0" name=""/>
        <dsp:cNvSpPr/>
      </dsp:nvSpPr>
      <dsp:spPr>
        <a:xfrm>
          <a:off x="1349904" y="1780716"/>
          <a:ext cx="5399616" cy="1678376"/>
        </a:xfrm>
        <a:prstGeom prst="rect">
          <a:avLst/>
        </a:prstGeom>
        <a:solidFill>
          <a:schemeClr val="accent2">
            <a:tint val="40000"/>
            <a:alpha val="90000"/>
            <a:hueOff val="862367"/>
            <a:satOff val="-15033"/>
            <a:lumOff val="-19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862367"/>
              <a:satOff val="-15033"/>
              <a:lumOff val="-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8" tIns="426308" rIns="104768" bIns="4263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Sylvia Rivera's life and legacy. </a:t>
          </a:r>
        </a:p>
      </dsp:txBody>
      <dsp:txXfrm>
        <a:off x="1349904" y="1780716"/>
        <a:ext cx="5399616" cy="1678376"/>
      </dsp:txXfrm>
    </dsp:sp>
    <dsp:sp modelId="{FE76C3A2-CDC3-4183-BEAC-A541F708DF32}">
      <dsp:nvSpPr>
        <dsp:cNvPr id="0" name=""/>
        <dsp:cNvSpPr/>
      </dsp:nvSpPr>
      <dsp:spPr>
        <a:xfrm>
          <a:off x="0" y="1780716"/>
          <a:ext cx="1349904" cy="1678376"/>
        </a:xfrm>
        <a:prstGeom prst="rect">
          <a:avLst/>
        </a:prstGeom>
        <a:solidFill>
          <a:schemeClr val="accent2">
            <a:hueOff val="744865"/>
            <a:satOff val="-23911"/>
            <a:lumOff val="4313"/>
            <a:alphaOff val="0"/>
          </a:schemeClr>
        </a:solidFill>
        <a:ln w="15875" cap="rnd" cmpd="sng" algn="ctr">
          <a:solidFill>
            <a:schemeClr val="accent2">
              <a:hueOff val="744865"/>
              <a:satOff val="-23911"/>
              <a:lumOff val="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2" tIns="165786" rIns="71432" bIns="165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</a:t>
          </a:r>
        </a:p>
      </dsp:txBody>
      <dsp:txXfrm>
        <a:off x="0" y="1780716"/>
        <a:ext cx="1349904" cy="1678376"/>
      </dsp:txXfrm>
    </dsp:sp>
    <dsp:sp modelId="{3F8330AC-6E36-4003-BEAC-35A734B57462}">
      <dsp:nvSpPr>
        <dsp:cNvPr id="0" name=""/>
        <dsp:cNvSpPr/>
      </dsp:nvSpPr>
      <dsp:spPr>
        <a:xfrm>
          <a:off x="1349904" y="3559794"/>
          <a:ext cx="5399616" cy="1678376"/>
        </a:xfrm>
        <a:prstGeom prst="rect">
          <a:avLst/>
        </a:prstGeom>
        <a:solidFill>
          <a:schemeClr val="accent2">
            <a:tint val="40000"/>
            <a:alpha val="90000"/>
            <a:hueOff val="1724733"/>
            <a:satOff val="-30066"/>
            <a:lumOff val="-38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724733"/>
              <a:satOff val="-30066"/>
              <a:lumOff val="-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8" tIns="426308" rIns="104768" bIns="4263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 Sylvia Rivera's lasting impact on the LGBTQ+ community. </a:t>
          </a:r>
        </a:p>
      </dsp:txBody>
      <dsp:txXfrm>
        <a:off x="1349904" y="3559794"/>
        <a:ext cx="5399616" cy="1678376"/>
      </dsp:txXfrm>
    </dsp:sp>
    <dsp:sp modelId="{56B52989-2294-47ED-937E-41936557B677}">
      <dsp:nvSpPr>
        <dsp:cNvPr id="0" name=""/>
        <dsp:cNvSpPr/>
      </dsp:nvSpPr>
      <dsp:spPr>
        <a:xfrm>
          <a:off x="0" y="3559794"/>
          <a:ext cx="1349904" cy="1678376"/>
        </a:xfrm>
        <a:prstGeom prst="rect">
          <a:avLst/>
        </a:prstGeom>
        <a:solidFill>
          <a:schemeClr val="accent2">
            <a:hueOff val="1489731"/>
            <a:satOff val="-47823"/>
            <a:lumOff val="8626"/>
            <a:alphaOff val="0"/>
          </a:schemeClr>
        </a:solidFill>
        <a:ln w="15875" cap="rnd" cmpd="sng" algn="ctr">
          <a:solidFill>
            <a:schemeClr val="accent2">
              <a:hueOff val="1489731"/>
              <a:satOff val="-47823"/>
              <a:lumOff val="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2" tIns="165786" rIns="71432" bIns="165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Reflect</a:t>
          </a:r>
        </a:p>
      </dsp:txBody>
      <dsp:txXfrm>
        <a:off x="0" y="3559794"/>
        <a:ext cx="1349904" cy="1678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49642-F7CA-4AF0-948D-09C935660ADF}">
      <dsp:nvSpPr>
        <dsp:cNvPr id="0" name=""/>
        <dsp:cNvSpPr/>
      </dsp:nvSpPr>
      <dsp:spPr>
        <a:xfrm>
          <a:off x="1489128" y="22774"/>
          <a:ext cx="1873125" cy="187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D05D9-3E01-47C9-9D76-09F365F82D63}">
      <dsp:nvSpPr>
        <dsp:cNvPr id="0" name=""/>
        <dsp:cNvSpPr/>
      </dsp:nvSpPr>
      <dsp:spPr>
        <a:xfrm>
          <a:off x="344440" y="2353863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Train</a:t>
          </a:r>
        </a:p>
      </dsp:txBody>
      <dsp:txXfrm>
        <a:off x="344440" y="2353863"/>
        <a:ext cx="4162500" cy="720000"/>
      </dsp:txXfrm>
    </dsp:sp>
    <dsp:sp modelId="{FFF27940-A164-4710-9412-E1672D8886D3}">
      <dsp:nvSpPr>
        <dsp:cNvPr id="0" name=""/>
        <dsp:cNvSpPr/>
      </dsp:nvSpPr>
      <dsp:spPr>
        <a:xfrm>
          <a:off x="6380065" y="22774"/>
          <a:ext cx="1873125" cy="187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00033-2BA8-4ED7-9F8C-1DAD65C0AA59}">
      <dsp:nvSpPr>
        <dsp:cNvPr id="0" name=""/>
        <dsp:cNvSpPr/>
      </dsp:nvSpPr>
      <dsp:spPr>
        <a:xfrm>
          <a:off x="5235378" y="2353863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plane</a:t>
          </a:r>
        </a:p>
      </dsp:txBody>
      <dsp:txXfrm>
        <a:off x="5235378" y="2353863"/>
        <a:ext cx="41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A9583-CC39-48E9-9836-58DB8C13C9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0278-51A9-45EA-8E5C-3FDCDF4C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https://www.youtube.com/watch?v=2-74Oowzde4</a:t>
            </a:r>
          </a:p>
          <a:p>
            <a:r>
              <a:rPr lang="en-US" dirty="0"/>
              <a:t>5:14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50278-51A9-45EA-8E5C-3FDCDF4C9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50278-51A9-45EA-8E5C-3FDCDF4C92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-74Oowzde4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rainbow in the background&#10;&#10;Description automatically generated">
            <a:extLst>
              <a:ext uri="{FF2B5EF4-FFF2-40B4-BE49-F238E27FC236}">
                <a16:creationId xmlns:a16="http://schemas.microsoft.com/office/drawing/2014/main" id="{3036D9EF-962A-436D-8E4A-3F978CC74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5770" b="26683"/>
          <a:stretch/>
        </p:blipFill>
        <p:spPr>
          <a:xfrm>
            <a:off x="-206624" y="10"/>
            <a:ext cx="12191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64194" y="-329283"/>
            <a:ext cx="8574622" cy="2616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600" dirty="0"/>
              <a:t>Sylvia Rivera</a:t>
            </a:r>
            <a:br>
              <a:rPr lang="en-US" sz="6600"/>
            </a:br>
            <a:r>
              <a:rPr lang="en-US" sz="3200" dirty="0"/>
              <a:t>Stories of Excellence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2918" y="5427591"/>
            <a:ext cx="6987645" cy="138853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 </a:t>
            </a:r>
            <a:endParaRPr lang="en-US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Human Relations, Diversity &amp; Equity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600" dirty="0"/>
              <a:t>Student Support and Attendance Services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235B3E0E-E15B-BB75-A44D-756CFE87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7" y="6114600"/>
            <a:ext cx="1962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64A51-0B9E-4405-A276-88E23C24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9B3D5D-FAFA-4C3E-85A7-25E2B5A56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D1EBD0-A060-48EA-BCD1-847EA879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F556-CD37-4111-917D-CC2442C9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729" y="5014947"/>
            <a:ext cx="5934809" cy="1903956"/>
          </a:xfrm>
        </p:spPr>
        <p:txBody>
          <a:bodyPr anchor="t">
            <a:normAutofit/>
          </a:bodyPr>
          <a:lstStyle/>
          <a:p>
            <a:pPr algn="r"/>
            <a:r>
              <a:rPr lang="en-US" sz="800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8088-56BF-4AB0-9FB3-DBBC53B2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576" y="421050"/>
            <a:ext cx="8837082" cy="3970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When Sylvia Rivera stormed the stage at the Christopher Street Liberation March, she said she was fighting for  "all of us, and not men and women that belong to a white middle class white club."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What do you think she meant by that?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026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0BAD-3970-4AA4-AEED-C1C2B468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240102"/>
            <a:ext cx="5747778" cy="1752599"/>
          </a:xfrm>
        </p:spPr>
        <p:txBody>
          <a:bodyPr>
            <a:normAutofit/>
          </a:bodyPr>
          <a:lstStyle/>
          <a:p>
            <a:r>
              <a:rPr lang="en-US" sz="8000"/>
              <a:t>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7C31-B6A6-48D1-B122-E8A76DF1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16811"/>
            <a:ext cx="5747778" cy="5223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After Sylvia's death in 2002, the Sylvia Rivera Law Project was founded. 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mission of the Sylvia Rivera Law Project is to increase political voice and visibility for low income people and people of color who are intersex, gender nonconforming, and transgender. 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This organization continues Sylvia's work of centralizing systemic racism and poverty, while prioritizing the struggles of queer and transgender people. </a:t>
            </a:r>
          </a:p>
          <a:p>
            <a:pPr>
              <a:lnSpc>
                <a:spcPct val="90000"/>
              </a:lnSpc>
            </a:pPr>
            <a:r>
              <a:rPr lang="en-US" sz="1800"/>
              <a:t>In 2005 the corner of Christopher Street and Hudson Ave was renamed Sylvia Rivera Way. </a:t>
            </a:r>
          </a:p>
          <a:p>
            <a:pPr>
              <a:lnSpc>
                <a:spcPct val="90000"/>
              </a:lnSpc>
            </a:pPr>
            <a:r>
              <a:rPr lang="en-US" sz="1800"/>
              <a:t>In 2019 New York City announced that monument of Sylvia Rivera &amp; Marsha P Johnson would be installed in Greenwich Village. 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FE579BE-8068-48C1-BB29-ACF4823F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211D07D9-347F-4863-AC72-53669B2CD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7"/>
          <a:stretch/>
        </p:blipFill>
        <p:spPr>
          <a:xfrm>
            <a:off x="7873801" y="1011765"/>
            <a:ext cx="3341190" cy="2191058"/>
          </a:xfrm>
          <a:prstGeom prst="rect">
            <a:avLst/>
          </a:prstGeom>
        </p:spPr>
      </p:pic>
      <p:pic>
        <p:nvPicPr>
          <p:cNvPr id="4" name="Picture 4" descr="A close up of a street sign in front of a building&#10;&#10;Description automatically generated">
            <a:extLst>
              <a:ext uri="{FF2B5EF4-FFF2-40B4-BE49-F238E27FC236}">
                <a16:creationId xmlns:a16="http://schemas.microsoft.com/office/drawing/2014/main" id="{C989A79E-72C6-4740-B365-8EECC641B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8" r="-1" b="11614"/>
          <a:stretch/>
        </p:blipFill>
        <p:spPr>
          <a:xfrm>
            <a:off x="7873801" y="3367415"/>
            <a:ext cx="3341190" cy="2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E7EBCB6-EA62-40B3-AEE3-2CFAA467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67" y="643467"/>
            <a:ext cx="5571066" cy="5571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284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EC5D-B0B1-4B07-AFE0-B368E4B8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Check Out</a:t>
            </a:r>
            <a:br>
              <a:rPr lang="en-US" sz="3700"/>
            </a:br>
            <a:br>
              <a:rPr lang="en-US" sz="3700"/>
            </a:br>
            <a:r>
              <a:rPr lang="en-US" sz="3700"/>
              <a:t>Would you rather ride on a train or an airplane?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5DD447-1D07-428A-8FE4-947CE3CB2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45745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65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1372A4-E0DB-4324-9719-47183276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562856"/>
            <a:ext cx="7413623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b="1"/>
              <a:t>For additional resources, visit us at: </a:t>
            </a:r>
            <a:br>
              <a:rPr lang="en-US" sz="2600" b="1"/>
            </a:br>
            <a:r>
              <a:rPr lang="en-US" sz="2600"/>
              <a:t>https://www.lausd.org/human-relations </a:t>
            </a:r>
            <a:endParaRPr lang="en-US" sz="2600" b="1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A14C745-6599-518B-BB6D-F65E1381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131" y="986986"/>
            <a:ext cx="7175863" cy="29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3AABE10E-8B47-4567-8C44-7892CBD36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45" name="Freeform 6">
              <a:extLst>
                <a:ext uri="{FF2B5EF4-FFF2-40B4-BE49-F238E27FC236}">
                  <a16:creationId xmlns:a16="http://schemas.microsoft.com/office/drawing/2014/main" id="{3B6F89E5-27DA-48BA-92A3-E78CDA05B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46" name="Freeform 7">
              <a:extLst>
                <a:ext uri="{FF2B5EF4-FFF2-40B4-BE49-F238E27FC236}">
                  <a16:creationId xmlns:a16="http://schemas.microsoft.com/office/drawing/2014/main" id="{D75EEA1C-1772-4713-B1FB-6A8FDFA0B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47" name="Freeform 8">
              <a:extLst>
                <a:ext uri="{FF2B5EF4-FFF2-40B4-BE49-F238E27FC236}">
                  <a16:creationId xmlns:a16="http://schemas.microsoft.com/office/drawing/2014/main" id="{4F733139-7D00-4544-B889-C7ACFA614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48" name="Freeform 9">
              <a:extLst>
                <a:ext uri="{FF2B5EF4-FFF2-40B4-BE49-F238E27FC236}">
                  <a16:creationId xmlns:a16="http://schemas.microsoft.com/office/drawing/2014/main" id="{33CAFEFE-0885-47B5-9181-DCF0391C7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49" name="Freeform 10">
              <a:extLst>
                <a:ext uri="{FF2B5EF4-FFF2-40B4-BE49-F238E27FC236}">
                  <a16:creationId xmlns:a16="http://schemas.microsoft.com/office/drawing/2014/main" id="{CD0C4A1E-DDEB-4FDA-8245-881A82913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50" name="Freeform 11">
              <a:extLst>
                <a:ext uri="{FF2B5EF4-FFF2-40B4-BE49-F238E27FC236}">
                  <a16:creationId xmlns:a16="http://schemas.microsoft.com/office/drawing/2014/main" id="{CAAD0ACF-23E7-4999-B311-DD56934B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D05F-B2F2-4844-8A84-DC2DE6C1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ea typeface="+mn-lt"/>
                <a:cs typeface="+mn-lt"/>
              </a:rPr>
              <a:t>Teacher Feedback </a:t>
            </a:r>
            <a:endParaRPr lang="en-US" sz="2000"/>
          </a:p>
        </p:txBody>
      </p:sp>
      <p:sp>
        <p:nvSpPr>
          <p:cNvPr id="1052" name="Rounded Rectangle 16">
            <a:extLst>
              <a:ext uri="{FF2B5EF4-FFF2-40B4-BE49-F238E27FC236}">
                <a16:creationId xmlns:a16="http://schemas.microsoft.com/office/drawing/2014/main" id="{56B500CE-5BE2-46B7-AD54-161253576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874B4B95-F065-F065-9C0A-9FB3DE74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62" r="-2" b="-2"/>
          <a:stretch>
            <a:fillRect/>
          </a:stretch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A5F7C-E68D-4243-8584-AC0B321D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Welcome</a:t>
            </a:r>
            <a:r>
              <a:rPr lang="en-US" sz="4400">
                <a:solidFill>
                  <a:srgbClr val="FFFFFF"/>
                </a:solidFill>
              </a:rPr>
              <a:t>!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FFFFFF"/>
                </a:solidFill>
              </a:rPr>
              <a:t>Would you rather have glasses or braces?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784DDD-858F-4C19-8707-09D63965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7292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57BADD-DFB3-4F5A-81E4-E349D0FB0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BC747-822B-4EAD-AC16-0699F881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Objectives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FCFD583-58F5-4010-85B3-8CBB03E86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C336C-64DA-4E7A-8899-0010F56A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4D7D4CE-A7BE-43EC-8FB6-B41AA6023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7F50F84-B6A2-4A4F-B454-3433B713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9556A8D-1D6A-4D59-BEBA-9F72F7A5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53E0F7F-7E13-4B50-B87E-11DA3A741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C56D9F3-C412-42E1-B190-402D30E49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4B3D055-D26E-4731-8653-F508249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A9B2B6-A455-4296-A8F4-44AE3C760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64112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38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A52ED48-7BA3-4D41-89CA-D8DE0DAF6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0AE69-B12F-4515-A617-853345C1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905" y="-998638"/>
            <a:ext cx="4686658" cy="50875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Who is </a:t>
            </a:r>
            <a:br>
              <a:rPr lang="en-US" sz="5400"/>
            </a:br>
            <a:r>
              <a:rPr lang="en-US" sz="5400"/>
              <a:t>Sylvia Rivera?</a:t>
            </a:r>
            <a:r>
              <a:rPr lang="en-US" sz="4400"/>
              <a:t>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9CD1EF-01C1-48B4-9F0E-3ED8A987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11C776-A269-420E-8A45-01871212E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5A997C2-CCC6-4C9F-8A7F-CD0E7B405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075AB2EA-AC81-454C-8176-40AFBAA7F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4F6EE63-683A-4781-9CE9-B21FB0596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ECC2F271-A3DA-43CC-9A45-7D9C07EE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1E6010C-E8FD-495D-B422-53D4C4163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7F87B64D-2D9A-476A-BBAA-92E5E5E0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EA389206-DEEF-4D31-AB83-7339CB9564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7800" y="1011765"/>
            <a:ext cx="6062277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67808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AECC6-5D80-4D91-9838-1819A91F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30" y="1261872"/>
            <a:ext cx="3786229" cy="1574581"/>
          </a:xfrm>
        </p:spPr>
        <p:txBody>
          <a:bodyPr>
            <a:noAutofit/>
          </a:bodyPr>
          <a:lstStyle/>
          <a:p>
            <a:pPr algn="r"/>
            <a:r>
              <a:rPr lang="en-US" sz="7200"/>
              <a:t>Early Life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F4F4-B84A-4E58-89EA-6D09B1C2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203" y="870576"/>
            <a:ext cx="6733606" cy="51496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Sylvia Rivera was born in 1951 in New York City and designated male at birth. 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Sylvia was abandoned by her father at an early age.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Sylvia’s mother died by suicide when she was 3 years old.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 began living with her grandmother shortly after her mother died.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Sylvia’s grandmother did not approve of her feminine behaviors including her desire to wear makeup. 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 began living on the street at age 11, and soon began living her true identity, as a woman.</a:t>
            </a:r>
          </a:p>
        </p:txBody>
      </p:sp>
      <p:pic>
        <p:nvPicPr>
          <p:cNvPr id="5" name="Picture 5" descr="A picture containing photo, sitting, window, young&#10;&#10;Description automatically generated">
            <a:extLst>
              <a:ext uri="{FF2B5EF4-FFF2-40B4-BE49-F238E27FC236}">
                <a16:creationId xmlns:a16="http://schemas.microsoft.com/office/drawing/2014/main" id="{BBC1A1A0-5417-4985-BE49-2F43BFF6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57" y="2766369"/>
            <a:ext cx="27432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195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F00D-37C7-490C-925B-237EA7C6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-33068"/>
            <a:ext cx="5747778" cy="1752599"/>
          </a:xfrm>
        </p:spPr>
        <p:txBody>
          <a:bodyPr>
            <a:normAutofit/>
          </a:bodyPr>
          <a:lstStyle/>
          <a:p>
            <a:r>
              <a:rPr lang="en-US" sz="8800"/>
              <a:t>Activism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AD44-7D8E-4421-BB94-DB725CA1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861867"/>
            <a:ext cx="5747778" cy="4863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Sylvia joined the Gay Activists Alliance when she was 18 years old and began fighting for the rights of gay people and drag queens.</a:t>
            </a:r>
          </a:p>
          <a:p>
            <a:pPr>
              <a:lnSpc>
                <a:spcPct val="90000"/>
              </a:lnSpc>
            </a:pPr>
            <a:r>
              <a:rPr lang="en-US"/>
              <a:t>After the Stonewall Uprising, Sylvia became a founding member of the Gay Liberation Front. 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Gay Liberation Front believed in sexual liberation for all people, but also addressed other inequalities such as racism and sexism.</a:t>
            </a:r>
            <a:r>
              <a:rPr lang="en-US"/>
              <a:t> 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endParaRPr lang="en-US" sz="11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6FE579BE-8068-48C1-BB29-ACF4823F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person, umbrella, person&#10;&#10;Description automatically generated">
            <a:extLst>
              <a:ext uri="{FF2B5EF4-FFF2-40B4-BE49-F238E27FC236}">
                <a16:creationId xmlns:a16="http://schemas.microsoft.com/office/drawing/2014/main" id="{CAB30E62-3F1A-4A74-B1D3-788C52540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43"/>
          <a:stretch/>
        </p:blipFill>
        <p:spPr>
          <a:xfrm>
            <a:off x="7873801" y="1011765"/>
            <a:ext cx="3341190" cy="2191058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8BDCA84-5139-4664-B07D-4C3CC3163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5" r="-3" b="47988"/>
          <a:stretch/>
        </p:blipFill>
        <p:spPr>
          <a:xfrm>
            <a:off x="7873801" y="3367415"/>
            <a:ext cx="3341190" cy="2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64A51-0B9E-4405-A276-88E23C24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9B3D5D-FAFA-4C3E-85A7-25E2B5A56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D1EBD0-A060-48EA-BCD1-847EA879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F556-CD37-4111-917D-CC2442C9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729" y="5014947"/>
            <a:ext cx="5934809" cy="1903956"/>
          </a:xfrm>
        </p:spPr>
        <p:txBody>
          <a:bodyPr anchor="t">
            <a:normAutofit/>
          </a:bodyPr>
          <a:lstStyle/>
          <a:p>
            <a:pPr algn="r"/>
            <a:r>
              <a:rPr lang="en-US" sz="800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8088-56BF-4AB0-9FB3-DBBC53B2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378" y="103550"/>
            <a:ext cx="8837082" cy="3970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Sylvia Rivera experienced a lot of hardship growing up.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Sylvia also engaged in a lot of activism for the liberation of LGBTQ people.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do you think Sylvia's hardships prepared her to fight so hard for the rights of herself and others?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103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804C06-4EDA-4AAD-8532-B2EB726F7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A66AFA3D-8E71-41FD-B517-2A700B7F3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46978B-D05F-4A25-903E-D0E46B4A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27B284-487E-44DE-96EB-CF1EFFE30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F7A0A99-2C16-4DBE-992B-9799EDBD9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6D5D586-C7C5-4052-89D4-6596A082C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F89D063-CFCD-40F4-84A1-CC00646EF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93D78EC-3394-433B-B950-D5DB196D0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BBDD5EB-D17F-48A7-85D8-041D242F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4A5271-0BBD-495F-A2D5-FE1A615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STAR</a:t>
            </a:r>
          </a:p>
        </p:txBody>
      </p:sp>
      <p:pic>
        <p:nvPicPr>
          <p:cNvPr id="5" name="Picture 5" descr="A vintage photo of a person&#10;&#10;Description automatically generated">
            <a:extLst>
              <a:ext uri="{FF2B5EF4-FFF2-40B4-BE49-F238E27FC236}">
                <a16:creationId xmlns:a16="http://schemas.microsoft.com/office/drawing/2014/main" id="{F42318BC-0D93-484B-8F40-904DD466C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30" r="24347"/>
          <a:stretch/>
        </p:blipFill>
        <p:spPr>
          <a:xfrm>
            <a:off x="20" y="10"/>
            <a:ext cx="3175466" cy="5245940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4" name="Picture 4" descr="A couple of people that are standing in the street&#10;&#10;Description automatically generated">
            <a:extLst>
              <a:ext uri="{FF2B5EF4-FFF2-40B4-BE49-F238E27FC236}">
                <a16:creationId xmlns:a16="http://schemas.microsoft.com/office/drawing/2014/main" id="{3CE819AC-A04F-4F06-8F73-61A1B87A0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5" b="34252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C4CC-0E40-4051-8F1D-24F7C1F5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163" y="2666999"/>
            <a:ext cx="8453437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Fueled by the advocacy of the Gay Liberation Front, Sylvia and her friend Marsha P. Johnson formed STAR (Street Transvestite Action Revolutionaries).  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STAR supported homeless LGBTQ youth with a focus on advocating for rights of Trans people within the movement.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8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E4074332-2324-421C-A0C5-3C838BE1D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07" t="9091" r="6936" b="-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6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7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0EB445-7406-4E93-AAA8-16C23A4A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57" y="311989"/>
            <a:ext cx="7992872" cy="14139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/>
              <a:t>1973 Christopher Street Liberation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76F6-41E3-4060-B5CA-9E206ABE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35" y="1718254"/>
            <a:ext cx="7788552" cy="5165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The day of the march, gay activists asked drag queens and other gender non-conforming people to "stay to the back" of the march. 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Sylvia stormed the stage and shared an impassioned speech about her personal experience being discriminated by the community she had fought so hard to advocate for.  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Sylvia said: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"I believe in the gay power. I believe in us getting our rights, or else I would not be out there fighting for our rights. That’s all I wanted to say to you people … come and see the people at Star House…. The people are trying to do something for all of us, and not men and women that belong to a white middle class white club..."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21177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679</Words>
  <Application>Microsoft Office PowerPoint</Application>
  <PresentationFormat>Widescreen</PresentationFormat>
  <Paragraphs>67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Parallax</vt:lpstr>
      <vt:lpstr>Sylvia Rivera Stories of Excellence</vt:lpstr>
      <vt:lpstr>Welcome!  Would you rather have glasses or braces? </vt:lpstr>
      <vt:lpstr>Objectives</vt:lpstr>
      <vt:lpstr>Who is  Sylvia Rivera? </vt:lpstr>
      <vt:lpstr>Early Life</vt:lpstr>
      <vt:lpstr>Activism</vt:lpstr>
      <vt:lpstr>Reflection</vt:lpstr>
      <vt:lpstr>STAR</vt:lpstr>
      <vt:lpstr>1973 Christopher Street Liberation March</vt:lpstr>
      <vt:lpstr>Reflection</vt:lpstr>
      <vt:lpstr>Legacy</vt:lpstr>
      <vt:lpstr>PowerPoint Presentation</vt:lpstr>
      <vt:lpstr>Check Out  Would you rather ride on a train or an airplane? </vt:lpstr>
      <vt:lpstr>For additional resources, visit us at:  https://www.lausd.org/human-relations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41</cp:revision>
  <dcterms:created xsi:type="dcterms:W3CDTF">2020-10-15T19:48:00Z</dcterms:created>
  <dcterms:modified xsi:type="dcterms:W3CDTF">2025-08-14T22:10:18Z</dcterms:modified>
</cp:coreProperties>
</file>