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notesMasterIdLst>
    <p:notesMasterId r:id="rId18"/>
  </p:notesMasterIdLst>
  <p:sldIdLst>
    <p:sldId id="265" r:id="rId5"/>
    <p:sldId id="266" r:id="rId6"/>
    <p:sldId id="267" r:id="rId7"/>
    <p:sldId id="277" r:id="rId8"/>
    <p:sldId id="268" r:id="rId9"/>
    <p:sldId id="269" r:id="rId10"/>
    <p:sldId id="270" r:id="rId11"/>
    <p:sldId id="271" r:id="rId12"/>
    <p:sldId id="272" r:id="rId13"/>
    <p:sldId id="273" r:id="rId14"/>
    <p:sldId id="274" r:id="rId15"/>
    <p:sldId id="276" r:id="rId16"/>
    <p:sldId id="275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6106B50-9AA3-0109-DDA4-8A94B630114C}" v="76" dt="2025-08-15T17:05:07.66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01" autoAdjust="0"/>
    <p:restoredTop sz="83159" autoAdjust="0"/>
  </p:normalViewPr>
  <p:slideViewPr>
    <p:cSldViewPr snapToGrid="0">
      <p:cViewPr varScale="1">
        <p:scale>
          <a:sx n="95" d="100"/>
          <a:sy n="95" d="100"/>
        </p:scale>
        <p:origin x="3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uppy, Talia" userId="S::talia.guppy@lausd.net::a4cf7a8a-d662-4541-a89c-e346407241b2" providerId="AD" clId="Web-{16106B50-9AA3-0109-DDA4-8A94B630114C}"/>
    <pc:docChg chg="modSld">
      <pc:chgData name="Guppy, Talia" userId="S::talia.guppy@lausd.net::a4cf7a8a-d662-4541-a89c-e346407241b2" providerId="AD" clId="Web-{16106B50-9AA3-0109-DDA4-8A94B630114C}" dt="2025-08-15T17:05:07.669" v="53"/>
      <pc:docMkLst>
        <pc:docMk/>
      </pc:docMkLst>
      <pc:sldChg chg="addSp modSp">
        <pc:chgData name="Guppy, Talia" userId="S::talia.guppy@lausd.net::a4cf7a8a-d662-4541-a89c-e346407241b2" providerId="AD" clId="Web-{16106B50-9AA3-0109-DDA4-8A94B630114C}" dt="2025-08-15T17:02:23.257" v="1" actId="1076"/>
        <pc:sldMkLst>
          <pc:docMk/>
          <pc:sldMk cId="29000958" sldId="265"/>
        </pc:sldMkLst>
        <pc:picChg chg="add mod">
          <ac:chgData name="Guppy, Talia" userId="S::talia.guppy@lausd.net::a4cf7a8a-d662-4541-a89c-e346407241b2" providerId="AD" clId="Web-{16106B50-9AA3-0109-DDA4-8A94B630114C}" dt="2025-08-15T17:02:23.257" v="1" actId="1076"/>
          <ac:picMkLst>
            <pc:docMk/>
            <pc:sldMk cId="29000958" sldId="265"/>
            <ac:picMk id="4" creationId="{A6AEAC9E-0BEF-5748-E8F5-AFF954CC5CBA}"/>
          </ac:picMkLst>
        </pc:picChg>
      </pc:sldChg>
      <pc:sldChg chg="addSp delSp modSp">
        <pc:chgData name="Guppy, Talia" userId="S::talia.guppy@lausd.net::a4cf7a8a-d662-4541-a89c-e346407241b2" providerId="AD" clId="Web-{16106B50-9AA3-0109-DDA4-8A94B630114C}" dt="2025-08-15T17:05:07.669" v="53"/>
        <pc:sldMkLst>
          <pc:docMk/>
          <pc:sldMk cId="4071467992" sldId="275"/>
        </pc:sldMkLst>
        <pc:spChg chg="mod ord">
          <ac:chgData name="Guppy, Talia" userId="S::talia.guppy@lausd.net::a4cf7a8a-d662-4541-a89c-e346407241b2" providerId="AD" clId="Web-{16106B50-9AA3-0109-DDA4-8A94B630114C}" dt="2025-08-15T17:05:07.669" v="53"/>
          <ac:spMkLst>
            <pc:docMk/>
            <pc:sldMk cId="4071467992" sldId="275"/>
            <ac:spMk id="2" creationId="{C908D110-442F-42DA-98B7-B84C5B12F629}"/>
          </ac:spMkLst>
        </pc:spChg>
        <pc:spChg chg="del">
          <ac:chgData name="Guppy, Talia" userId="S::talia.guppy@lausd.net::a4cf7a8a-d662-4541-a89c-e346407241b2" providerId="AD" clId="Web-{16106B50-9AA3-0109-DDA4-8A94B630114C}" dt="2025-08-15T17:04:23.292" v="27"/>
          <ac:spMkLst>
            <pc:docMk/>
            <pc:sldMk cId="4071467992" sldId="275"/>
            <ac:spMk id="31" creationId="{105D43D2-1490-4958-AD83-D414E8912FBB}"/>
          </ac:spMkLst>
        </pc:spChg>
        <pc:spChg chg="del">
          <ac:chgData name="Guppy, Talia" userId="S::talia.guppy@lausd.net::a4cf7a8a-d662-4541-a89c-e346407241b2" providerId="AD" clId="Web-{16106B50-9AA3-0109-DDA4-8A94B630114C}" dt="2025-08-15T17:04:23.292" v="27"/>
          <ac:spMkLst>
            <pc:docMk/>
            <pc:sldMk cId="4071467992" sldId="275"/>
            <ac:spMk id="33" creationId="{F700C3BC-7DD4-402F-8748-72D8E125BA4B}"/>
          </ac:spMkLst>
        </pc:spChg>
        <pc:spChg chg="add">
          <ac:chgData name="Guppy, Talia" userId="S::talia.guppy@lausd.net::a4cf7a8a-d662-4541-a89c-e346407241b2" providerId="AD" clId="Web-{16106B50-9AA3-0109-DDA4-8A94B630114C}" dt="2025-08-15T17:04:23.292" v="27"/>
          <ac:spMkLst>
            <pc:docMk/>
            <pc:sldMk cId="4071467992" sldId="275"/>
            <ac:spMk id="44" creationId="{48EC41B9-2D25-48A6-BC40-DA8F79F3EBD8}"/>
          </ac:spMkLst>
        </pc:spChg>
        <pc:picChg chg="add mod">
          <ac:chgData name="Guppy, Talia" userId="S::talia.guppy@lausd.net::a4cf7a8a-d662-4541-a89c-e346407241b2" providerId="AD" clId="Web-{16106B50-9AA3-0109-DDA4-8A94B630114C}" dt="2025-08-15T17:04:33.949" v="29" actId="1076"/>
          <ac:picMkLst>
            <pc:docMk/>
            <pc:sldMk cId="4071467992" sldId="275"/>
            <ac:picMk id="3" creationId="{C8337D88-7AD7-EE22-FDDA-31649CA5E159}"/>
          </ac:picMkLst>
        </pc:picChg>
        <pc:picChg chg="del">
          <ac:chgData name="Guppy, Talia" userId="S::talia.guppy@lausd.net::a4cf7a8a-d662-4541-a89c-e346407241b2" providerId="AD" clId="Web-{16106B50-9AA3-0109-DDA4-8A94B630114C}" dt="2025-08-15T17:04:08.042" v="25"/>
          <ac:picMkLst>
            <pc:docMk/>
            <pc:sldMk cId="4071467992" sldId="275"/>
            <ac:picMk id="8" creationId="{81C29C07-CCD4-9B1C-3A76-7AFF87C514B1}"/>
          </ac:picMkLst>
        </pc:picChg>
        <pc:picChg chg="del">
          <ac:chgData name="Guppy, Talia" userId="S::talia.guppy@lausd.net::a4cf7a8a-d662-4541-a89c-e346407241b2" providerId="AD" clId="Web-{16106B50-9AA3-0109-DDA4-8A94B630114C}" dt="2025-08-15T17:04:23.292" v="27"/>
          <ac:picMkLst>
            <pc:docMk/>
            <pc:sldMk cId="4071467992" sldId="275"/>
            <ac:picMk id="27" creationId="{22790EC5-ACA7-4536-8066-B60199F3C6DF}"/>
          </ac:picMkLst>
        </pc:picChg>
        <pc:picChg chg="del">
          <ac:chgData name="Guppy, Talia" userId="S::talia.guppy@lausd.net::a4cf7a8a-d662-4541-a89c-e346407241b2" providerId="AD" clId="Web-{16106B50-9AA3-0109-DDA4-8A94B630114C}" dt="2025-08-15T17:04:23.292" v="27"/>
          <ac:picMkLst>
            <pc:docMk/>
            <pc:sldMk cId="4071467992" sldId="275"/>
            <ac:picMk id="35" creationId="{F88C7E8E-4FA7-425C-A30A-4A73916FA47A}"/>
          </ac:picMkLst>
        </pc:picChg>
        <pc:picChg chg="add">
          <ac:chgData name="Guppy, Talia" userId="S::talia.guppy@lausd.net::a4cf7a8a-d662-4541-a89c-e346407241b2" providerId="AD" clId="Web-{16106B50-9AA3-0109-DDA4-8A94B630114C}" dt="2025-08-15T17:04:23.292" v="27"/>
          <ac:picMkLst>
            <pc:docMk/>
            <pc:sldMk cId="4071467992" sldId="275"/>
            <ac:picMk id="42" creationId="{E2758CE0-F916-4DCE-88D1-71430BE441B2}"/>
          </ac:picMkLst>
        </pc:picChg>
        <pc:picChg chg="add">
          <ac:chgData name="Guppy, Talia" userId="S::talia.guppy@lausd.net::a4cf7a8a-d662-4541-a89c-e346407241b2" providerId="AD" clId="Web-{16106B50-9AA3-0109-DDA4-8A94B630114C}" dt="2025-08-15T17:04:23.292" v="27"/>
          <ac:picMkLst>
            <pc:docMk/>
            <pc:sldMk cId="4071467992" sldId="275"/>
            <ac:picMk id="46" creationId="{F8F21547-A433-450A-B2A3-930DCFABD93F}"/>
          </ac:picMkLst>
        </pc:picChg>
        <pc:picChg chg="add">
          <ac:chgData name="Guppy, Talia" userId="S::talia.guppy@lausd.net::a4cf7a8a-d662-4541-a89c-e346407241b2" providerId="AD" clId="Web-{16106B50-9AA3-0109-DDA4-8A94B630114C}" dt="2025-08-15T17:04:23.292" v="27"/>
          <ac:picMkLst>
            <pc:docMk/>
            <pc:sldMk cId="4071467992" sldId="275"/>
            <ac:picMk id="48" creationId="{A73B520B-D7E7-436A-B263-0682940B4FB1}"/>
          </ac:picMkLst>
        </pc:picChg>
      </pc:sldChg>
      <pc:sldChg chg="addSp delSp modSp modNotes">
        <pc:chgData name="Guppy, Talia" userId="S::talia.guppy@lausd.net::a4cf7a8a-d662-4541-a89c-e346407241b2" providerId="AD" clId="Web-{16106B50-9AA3-0109-DDA4-8A94B630114C}" dt="2025-08-15T17:04:02.463" v="24" actId="1076"/>
        <pc:sldMkLst>
          <pc:docMk/>
          <pc:sldMk cId="1954904530" sldId="276"/>
        </pc:sldMkLst>
        <pc:spChg chg="mod ord">
          <ac:chgData name="Guppy, Talia" userId="S::talia.guppy@lausd.net::a4cf7a8a-d662-4541-a89c-e346407241b2" providerId="AD" clId="Web-{16106B50-9AA3-0109-DDA4-8A94B630114C}" dt="2025-08-15T17:04:02.463" v="24" actId="1076"/>
          <ac:spMkLst>
            <pc:docMk/>
            <pc:sldMk cId="1954904530" sldId="276"/>
            <ac:spMk id="8" creationId="{E4950911-B281-47AD-9B11-75AD5EC5B33A}"/>
          </ac:spMkLst>
        </pc:spChg>
        <pc:spChg chg="del">
          <ac:chgData name="Guppy, Talia" userId="S::talia.guppy@lausd.net::a4cf7a8a-d662-4541-a89c-e346407241b2" providerId="AD" clId="Web-{16106B50-9AA3-0109-DDA4-8A94B630114C}" dt="2025-08-15T17:03:17.837" v="4"/>
          <ac:spMkLst>
            <pc:docMk/>
            <pc:sldMk cId="1954904530" sldId="276"/>
            <ac:spMk id="2055" creationId="{48FE65CB-EFD8-497D-A30A-093E20EACB05}"/>
          </ac:spMkLst>
        </pc:spChg>
        <pc:spChg chg="add">
          <ac:chgData name="Guppy, Talia" userId="S::talia.guppy@lausd.net::a4cf7a8a-d662-4541-a89c-e346407241b2" providerId="AD" clId="Web-{16106B50-9AA3-0109-DDA4-8A94B630114C}" dt="2025-08-15T17:03:17.837" v="4"/>
          <ac:spMkLst>
            <pc:docMk/>
            <pc:sldMk cId="1954904530" sldId="276"/>
            <ac:spMk id="2062" creationId="{48FE65CB-EFD8-497D-A30A-093E20EACB05}"/>
          </ac:spMkLst>
        </pc:spChg>
        <pc:picChg chg="add mod">
          <ac:chgData name="Guppy, Talia" userId="S::talia.guppy@lausd.net::a4cf7a8a-d662-4541-a89c-e346407241b2" providerId="AD" clId="Web-{16106B50-9AA3-0109-DDA4-8A94B630114C}" dt="2025-08-15T17:03:17.837" v="4"/>
          <ac:picMkLst>
            <pc:docMk/>
            <pc:sldMk cId="1954904530" sldId="276"/>
            <ac:picMk id="2" creationId="{77491E17-5F6B-FE39-FAEE-58EAB5FC6B1C}"/>
          </ac:picMkLst>
        </pc:picChg>
        <pc:picChg chg="del">
          <ac:chgData name="Guppy, Talia" userId="S::talia.guppy@lausd.net::a4cf7a8a-d662-4541-a89c-e346407241b2" providerId="AD" clId="Web-{16106B50-9AA3-0109-DDA4-8A94B630114C}" dt="2025-08-15T17:03:02.493" v="2"/>
          <ac:picMkLst>
            <pc:docMk/>
            <pc:sldMk cId="1954904530" sldId="276"/>
            <ac:picMk id="2050" creationId="{6D4C44BE-CCA7-2A85-4020-68B5B8F1EAC4}"/>
          </ac:picMkLst>
        </pc:picChg>
        <pc:picChg chg="del">
          <ac:chgData name="Guppy, Talia" userId="S::talia.guppy@lausd.net::a4cf7a8a-d662-4541-a89c-e346407241b2" providerId="AD" clId="Web-{16106B50-9AA3-0109-DDA4-8A94B630114C}" dt="2025-08-15T17:03:17.837" v="4"/>
          <ac:picMkLst>
            <pc:docMk/>
            <pc:sldMk cId="1954904530" sldId="276"/>
            <ac:picMk id="2057" creationId="{E3265C2A-0A58-43AD-A406-8F4478E28758}"/>
          </ac:picMkLst>
        </pc:picChg>
        <pc:picChg chg="add">
          <ac:chgData name="Guppy, Talia" userId="S::talia.guppy@lausd.net::a4cf7a8a-d662-4541-a89c-e346407241b2" providerId="AD" clId="Web-{16106B50-9AA3-0109-DDA4-8A94B630114C}" dt="2025-08-15T17:03:17.837" v="4"/>
          <ac:picMkLst>
            <pc:docMk/>
            <pc:sldMk cId="1954904530" sldId="276"/>
            <ac:picMk id="2064" creationId="{E3265C2A-0A58-43AD-A406-8F4478E28758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5BB4CDD-1AA6-401C-8AFE-9D1A2CFD93BB}" type="doc">
      <dgm:prSet loTypeId="urn:microsoft.com/office/officeart/2016/7/layout/BasicLinearProcessNumbered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DBA17575-44F1-4088-BA6A-69E231BD4117}">
      <dgm:prSet/>
      <dgm:spPr/>
      <dgm:t>
        <a:bodyPr/>
        <a:lstStyle/>
        <a:p>
          <a:r>
            <a:rPr lang="en-US" dirty="0"/>
            <a:t>Learn about T</a:t>
          </a:r>
          <a:r>
            <a:rPr lang="en-US" dirty="0">
              <a:latin typeface="Tw Cen MT" panose="020B0602020104020603"/>
            </a:rPr>
            <a:t>ransgender</a:t>
          </a:r>
          <a:r>
            <a:rPr lang="en-US" dirty="0"/>
            <a:t> Day of Remembrance</a:t>
          </a:r>
        </a:p>
      </dgm:t>
    </dgm:pt>
    <dgm:pt modelId="{D7880543-DCD6-4264-BE7C-BD630210DC3B}" type="parTrans" cxnId="{0CA30406-6C8C-4864-B7B9-9E024A402D0F}">
      <dgm:prSet/>
      <dgm:spPr/>
      <dgm:t>
        <a:bodyPr/>
        <a:lstStyle/>
        <a:p>
          <a:endParaRPr lang="en-US"/>
        </a:p>
      </dgm:t>
    </dgm:pt>
    <dgm:pt modelId="{C9430EA3-49AC-4A0D-AEC3-DC0DC90733FD}" type="sibTrans" cxnId="{0CA30406-6C8C-4864-B7B9-9E024A402D0F}">
      <dgm:prSet phldrT="1" phldr="0"/>
      <dgm:spPr/>
      <dgm:t>
        <a:bodyPr/>
        <a:lstStyle/>
        <a:p>
          <a:r>
            <a:rPr lang="en-US"/>
            <a:t>1</a:t>
          </a:r>
        </a:p>
      </dgm:t>
    </dgm:pt>
    <dgm:pt modelId="{DA5EA2A1-EAF8-4628-A5A2-E657F49FA3B8}">
      <dgm:prSet/>
      <dgm:spPr/>
      <dgm:t>
        <a:bodyPr/>
        <a:lstStyle/>
        <a:p>
          <a:r>
            <a:rPr lang="en-US" dirty="0"/>
            <a:t>Discuss the importance of the day</a:t>
          </a:r>
        </a:p>
      </dgm:t>
    </dgm:pt>
    <dgm:pt modelId="{AA76A0B9-F943-4FBA-AD7A-9EE06E75EBA3}" type="parTrans" cxnId="{E27F23A6-98D6-425E-8EC1-D7FDE2B20F69}">
      <dgm:prSet/>
      <dgm:spPr/>
      <dgm:t>
        <a:bodyPr/>
        <a:lstStyle/>
        <a:p>
          <a:endParaRPr lang="en-US"/>
        </a:p>
      </dgm:t>
    </dgm:pt>
    <dgm:pt modelId="{669565F9-6F50-4ED1-8466-0D9CA90D19A7}" type="sibTrans" cxnId="{E27F23A6-98D6-425E-8EC1-D7FDE2B20F69}">
      <dgm:prSet phldrT="2" phldr="0"/>
      <dgm:spPr/>
      <dgm:t>
        <a:bodyPr/>
        <a:lstStyle/>
        <a:p>
          <a:r>
            <a:rPr lang="en-US"/>
            <a:t>2</a:t>
          </a:r>
        </a:p>
      </dgm:t>
    </dgm:pt>
    <dgm:pt modelId="{151CCF04-C56E-404E-B8A0-3D7A16C21481}">
      <dgm:prSet/>
      <dgm:spPr/>
      <dgm:t>
        <a:bodyPr/>
        <a:lstStyle/>
        <a:p>
          <a:r>
            <a:rPr lang="en-US" dirty="0"/>
            <a:t>Identify ways to create change</a:t>
          </a:r>
        </a:p>
      </dgm:t>
    </dgm:pt>
    <dgm:pt modelId="{EE420192-4B78-4AF3-96AD-C45FC63B99FE}" type="parTrans" cxnId="{24433C19-8DC4-420A-AD46-6F8FBC510112}">
      <dgm:prSet/>
      <dgm:spPr/>
      <dgm:t>
        <a:bodyPr/>
        <a:lstStyle/>
        <a:p>
          <a:endParaRPr lang="en-US"/>
        </a:p>
      </dgm:t>
    </dgm:pt>
    <dgm:pt modelId="{CB1F9068-BC4D-4850-B262-9B6BE2A6E7B0}" type="sibTrans" cxnId="{24433C19-8DC4-420A-AD46-6F8FBC510112}">
      <dgm:prSet phldrT="3" phldr="0"/>
      <dgm:spPr/>
      <dgm:t>
        <a:bodyPr/>
        <a:lstStyle/>
        <a:p>
          <a:r>
            <a:rPr lang="en-US"/>
            <a:t>3</a:t>
          </a:r>
        </a:p>
      </dgm:t>
    </dgm:pt>
    <dgm:pt modelId="{F645DE4E-3956-4152-9643-78E32481B25A}" type="pres">
      <dgm:prSet presAssocID="{55BB4CDD-1AA6-401C-8AFE-9D1A2CFD93BB}" presName="Name0" presStyleCnt="0">
        <dgm:presLayoutVars>
          <dgm:animLvl val="lvl"/>
          <dgm:resizeHandles val="exact"/>
        </dgm:presLayoutVars>
      </dgm:prSet>
      <dgm:spPr/>
    </dgm:pt>
    <dgm:pt modelId="{00F1A383-2217-4DCC-A736-161DACFD54EE}" type="pres">
      <dgm:prSet presAssocID="{DBA17575-44F1-4088-BA6A-69E231BD4117}" presName="compositeNode" presStyleCnt="0">
        <dgm:presLayoutVars>
          <dgm:bulletEnabled val="1"/>
        </dgm:presLayoutVars>
      </dgm:prSet>
      <dgm:spPr/>
    </dgm:pt>
    <dgm:pt modelId="{1A0BE8FF-BF3D-4C7C-AA61-658DDFCD8CB1}" type="pres">
      <dgm:prSet presAssocID="{DBA17575-44F1-4088-BA6A-69E231BD4117}" presName="bgRect" presStyleLbl="bgAccFollowNode1" presStyleIdx="0" presStyleCnt="3"/>
      <dgm:spPr/>
    </dgm:pt>
    <dgm:pt modelId="{672D2DD4-B1AC-4F66-AD65-8C6512201DD7}" type="pres">
      <dgm:prSet presAssocID="{C9430EA3-49AC-4A0D-AEC3-DC0DC90733FD}" presName="sibTransNodeCircle" presStyleLbl="alignNode1" presStyleIdx="0" presStyleCnt="6">
        <dgm:presLayoutVars>
          <dgm:chMax val="0"/>
          <dgm:bulletEnabled/>
        </dgm:presLayoutVars>
      </dgm:prSet>
      <dgm:spPr/>
    </dgm:pt>
    <dgm:pt modelId="{70D47A1A-1145-4ECF-8902-71A712B75C3F}" type="pres">
      <dgm:prSet presAssocID="{DBA17575-44F1-4088-BA6A-69E231BD4117}" presName="bottomLine" presStyleLbl="alignNode1" presStyleIdx="1" presStyleCnt="6">
        <dgm:presLayoutVars/>
      </dgm:prSet>
      <dgm:spPr/>
    </dgm:pt>
    <dgm:pt modelId="{98FA8CA0-FDDA-4AD4-BD5F-C6A4C0238418}" type="pres">
      <dgm:prSet presAssocID="{DBA17575-44F1-4088-BA6A-69E231BD4117}" presName="nodeText" presStyleLbl="bgAccFollowNode1" presStyleIdx="0" presStyleCnt="3">
        <dgm:presLayoutVars>
          <dgm:bulletEnabled val="1"/>
        </dgm:presLayoutVars>
      </dgm:prSet>
      <dgm:spPr/>
    </dgm:pt>
    <dgm:pt modelId="{50FFBD57-E984-4376-BC72-9608F9F0A8A3}" type="pres">
      <dgm:prSet presAssocID="{C9430EA3-49AC-4A0D-AEC3-DC0DC90733FD}" presName="sibTrans" presStyleCnt="0"/>
      <dgm:spPr/>
    </dgm:pt>
    <dgm:pt modelId="{14C3A876-ACA0-412A-8581-2951A3679C88}" type="pres">
      <dgm:prSet presAssocID="{DA5EA2A1-EAF8-4628-A5A2-E657F49FA3B8}" presName="compositeNode" presStyleCnt="0">
        <dgm:presLayoutVars>
          <dgm:bulletEnabled val="1"/>
        </dgm:presLayoutVars>
      </dgm:prSet>
      <dgm:spPr/>
    </dgm:pt>
    <dgm:pt modelId="{4BB806B2-C542-4D97-AC59-5AC6755BDD70}" type="pres">
      <dgm:prSet presAssocID="{DA5EA2A1-EAF8-4628-A5A2-E657F49FA3B8}" presName="bgRect" presStyleLbl="bgAccFollowNode1" presStyleIdx="1" presStyleCnt="3"/>
      <dgm:spPr/>
    </dgm:pt>
    <dgm:pt modelId="{0367E249-AAE5-4ED3-B2B2-FB226C2FA53D}" type="pres">
      <dgm:prSet presAssocID="{669565F9-6F50-4ED1-8466-0D9CA90D19A7}" presName="sibTransNodeCircle" presStyleLbl="alignNode1" presStyleIdx="2" presStyleCnt="6">
        <dgm:presLayoutVars>
          <dgm:chMax val="0"/>
          <dgm:bulletEnabled/>
        </dgm:presLayoutVars>
      </dgm:prSet>
      <dgm:spPr/>
    </dgm:pt>
    <dgm:pt modelId="{CC16BEE9-9805-42A8-B66A-632D5435059C}" type="pres">
      <dgm:prSet presAssocID="{DA5EA2A1-EAF8-4628-A5A2-E657F49FA3B8}" presName="bottomLine" presStyleLbl="alignNode1" presStyleIdx="3" presStyleCnt="6">
        <dgm:presLayoutVars/>
      </dgm:prSet>
      <dgm:spPr/>
    </dgm:pt>
    <dgm:pt modelId="{0F43BB1E-9CBE-49EC-AB68-4DA710BB8246}" type="pres">
      <dgm:prSet presAssocID="{DA5EA2A1-EAF8-4628-A5A2-E657F49FA3B8}" presName="nodeText" presStyleLbl="bgAccFollowNode1" presStyleIdx="1" presStyleCnt="3">
        <dgm:presLayoutVars>
          <dgm:bulletEnabled val="1"/>
        </dgm:presLayoutVars>
      </dgm:prSet>
      <dgm:spPr/>
    </dgm:pt>
    <dgm:pt modelId="{8ADF1A3F-3FEE-4283-BF2A-380985B6C30D}" type="pres">
      <dgm:prSet presAssocID="{669565F9-6F50-4ED1-8466-0D9CA90D19A7}" presName="sibTrans" presStyleCnt="0"/>
      <dgm:spPr/>
    </dgm:pt>
    <dgm:pt modelId="{FF6C103A-F411-4C93-9BE5-2475F9C53762}" type="pres">
      <dgm:prSet presAssocID="{151CCF04-C56E-404E-B8A0-3D7A16C21481}" presName="compositeNode" presStyleCnt="0">
        <dgm:presLayoutVars>
          <dgm:bulletEnabled val="1"/>
        </dgm:presLayoutVars>
      </dgm:prSet>
      <dgm:spPr/>
    </dgm:pt>
    <dgm:pt modelId="{61265D85-1EBE-459B-B98E-4D5987AC0675}" type="pres">
      <dgm:prSet presAssocID="{151CCF04-C56E-404E-B8A0-3D7A16C21481}" presName="bgRect" presStyleLbl="bgAccFollowNode1" presStyleIdx="2" presStyleCnt="3"/>
      <dgm:spPr/>
    </dgm:pt>
    <dgm:pt modelId="{2F1936F9-5A07-412D-9D1E-EBFEC1B1AAE0}" type="pres">
      <dgm:prSet presAssocID="{CB1F9068-BC4D-4850-B262-9B6BE2A6E7B0}" presName="sibTransNodeCircle" presStyleLbl="alignNode1" presStyleIdx="4" presStyleCnt="6">
        <dgm:presLayoutVars>
          <dgm:chMax val="0"/>
          <dgm:bulletEnabled/>
        </dgm:presLayoutVars>
      </dgm:prSet>
      <dgm:spPr/>
    </dgm:pt>
    <dgm:pt modelId="{A89624DB-23E7-4EB0-8485-A06686FDF041}" type="pres">
      <dgm:prSet presAssocID="{151CCF04-C56E-404E-B8A0-3D7A16C21481}" presName="bottomLine" presStyleLbl="alignNode1" presStyleIdx="5" presStyleCnt="6">
        <dgm:presLayoutVars/>
      </dgm:prSet>
      <dgm:spPr/>
    </dgm:pt>
    <dgm:pt modelId="{8434B386-20E9-431C-AC3D-C10A5B663109}" type="pres">
      <dgm:prSet presAssocID="{151CCF04-C56E-404E-B8A0-3D7A16C21481}" presName="nodeText" presStyleLbl="bgAccFollowNode1" presStyleIdx="2" presStyleCnt="3">
        <dgm:presLayoutVars>
          <dgm:bulletEnabled val="1"/>
        </dgm:presLayoutVars>
      </dgm:prSet>
      <dgm:spPr/>
    </dgm:pt>
  </dgm:ptLst>
  <dgm:cxnLst>
    <dgm:cxn modelId="{0CA30406-6C8C-4864-B7B9-9E024A402D0F}" srcId="{55BB4CDD-1AA6-401C-8AFE-9D1A2CFD93BB}" destId="{DBA17575-44F1-4088-BA6A-69E231BD4117}" srcOrd="0" destOrd="0" parTransId="{D7880543-DCD6-4264-BE7C-BD630210DC3B}" sibTransId="{C9430EA3-49AC-4A0D-AEC3-DC0DC90733FD}"/>
    <dgm:cxn modelId="{24433C19-8DC4-420A-AD46-6F8FBC510112}" srcId="{55BB4CDD-1AA6-401C-8AFE-9D1A2CFD93BB}" destId="{151CCF04-C56E-404E-B8A0-3D7A16C21481}" srcOrd="2" destOrd="0" parTransId="{EE420192-4B78-4AF3-96AD-C45FC63B99FE}" sibTransId="{CB1F9068-BC4D-4850-B262-9B6BE2A6E7B0}"/>
    <dgm:cxn modelId="{DF6C4967-D113-4CCB-A8C9-6D34AB876CD1}" type="presOf" srcId="{669565F9-6F50-4ED1-8466-0D9CA90D19A7}" destId="{0367E249-AAE5-4ED3-B2B2-FB226C2FA53D}" srcOrd="0" destOrd="0" presId="urn:microsoft.com/office/officeart/2016/7/layout/BasicLinearProcessNumbered"/>
    <dgm:cxn modelId="{C059D44A-A041-44C4-A0BC-C3DD2A46F50F}" type="presOf" srcId="{C9430EA3-49AC-4A0D-AEC3-DC0DC90733FD}" destId="{672D2DD4-B1AC-4F66-AD65-8C6512201DD7}" srcOrd="0" destOrd="0" presId="urn:microsoft.com/office/officeart/2016/7/layout/BasicLinearProcessNumbered"/>
    <dgm:cxn modelId="{DD37414C-2B09-4968-AA1C-C7D64129C85E}" type="presOf" srcId="{55BB4CDD-1AA6-401C-8AFE-9D1A2CFD93BB}" destId="{F645DE4E-3956-4152-9643-78E32481B25A}" srcOrd="0" destOrd="0" presId="urn:microsoft.com/office/officeart/2016/7/layout/BasicLinearProcessNumbered"/>
    <dgm:cxn modelId="{1D1CF686-D70E-4F16-BB16-E774EFC88B88}" type="presOf" srcId="{DA5EA2A1-EAF8-4628-A5A2-E657F49FA3B8}" destId="{4BB806B2-C542-4D97-AC59-5AC6755BDD70}" srcOrd="0" destOrd="0" presId="urn:microsoft.com/office/officeart/2016/7/layout/BasicLinearProcessNumbered"/>
    <dgm:cxn modelId="{FD712588-A58A-4C78-A8EA-DD0572D2E639}" type="presOf" srcId="{DBA17575-44F1-4088-BA6A-69E231BD4117}" destId="{1A0BE8FF-BF3D-4C7C-AA61-658DDFCD8CB1}" srcOrd="0" destOrd="0" presId="urn:microsoft.com/office/officeart/2016/7/layout/BasicLinearProcessNumbered"/>
    <dgm:cxn modelId="{D7265289-C1AB-44AB-8C3F-D01325A7DC2E}" type="presOf" srcId="{DA5EA2A1-EAF8-4628-A5A2-E657F49FA3B8}" destId="{0F43BB1E-9CBE-49EC-AB68-4DA710BB8246}" srcOrd="1" destOrd="0" presId="urn:microsoft.com/office/officeart/2016/7/layout/BasicLinearProcessNumbered"/>
    <dgm:cxn modelId="{2961B08E-531F-4ED3-87E1-900C4C78D1BD}" type="presOf" srcId="{CB1F9068-BC4D-4850-B262-9B6BE2A6E7B0}" destId="{2F1936F9-5A07-412D-9D1E-EBFEC1B1AAE0}" srcOrd="0" destOrd="0" presId="urn:microsoft.com/office/officeart/2016/7/layout/BasicLinearProcessNumbered"/>
    <dgm:cxn modelId="{29475C9E-DEAB-431B-85AB-F379FB1A9864}" type="presOf" srcId="{DBA17575-44F1-4088-BA6A-69E231BD4117}" destId="{98FA8CA0-FDDA-4AD4-BD5F-C6A4C0238418}" srcOrd="1" destOrd="0" presId="urn:microsoft.com/office/officeart/2016/7/layout/BasicLinearProcessNumbered"/>
    <dgm:cxn modelId="{E27F23A6-98D6-425E-8EC1-D7FDE2B20F69}" srcId="{55BB4CDD-1AA6-401C-8AFE-9D1A2CFD93BB}" destId="{DA5EA2A1-EAF8-4628-A5A2-E657F49FA3B8}" srcOrd="1" destOrd="0" parTransId="{AA76A0B9-F943-4FBA-AD7A-9EE06E75EBA3}" sibTransId="{669565F9-6F50-4ED1-8466-0D9CA90D19A7}"/>
    <dgm:cxn modelId="{818437AC-25FE-49A8-8598-6E5E1F6E45EE}" type="presOf" srcId="{151CCF04-C56E-404E-B8A0-3D7A16C21481}" destId="{8434B386-20E9-431C-AC3D-C10A5B663109}" srcOrd="1" destOrd="0" presId="urn:microsoft.com/office/officeart/2016/7/layout/BasicLinearProcessNumbered"/>
    <dgm:cxn modelId="{95A677B4-9E64-4103-9F2D-89E0DCDEFF61}" type="presOf" srcId="{151CCF04-C56E-404E-B8A0-3D7A16C21481}" destId="{61265D85-1EBE-459B-B98E-4D5987AC0675}" srcOrd="0" destOrd="0" presId="urn:microsoft.com/office/officeart/2016/7/layout/BasicLinearProcessNumbered"/>
    <dgm:cxn modelId="{81F11602-F172-4B36-A708-5049F44BEA43}" type="presParOf" srcId="{F645DE4E-3956-4152-9643-78E32481B25A}" destId="{00F1A383-2217-4DCC-A736-161DACFD54EE}" srcOrd="0" destOrd="0" presId="urn:microsoft.com/office/officeart/2016/7/layout/BasicLinearProcessNumbered"/>
    <dgm:cxn modelId="{12A7DA04-6BF8-4525-B8E1-52604DE0AC36}" type="presParOf" srcId="{00F1A383-2217-4DCC-A736-161DACFD54EE}" destId="{1A0BE8FF-BF3D-4C7C-AA61-658DDFCD8CB1}" srcOrd="0" destOrd="0" presId="urn:microsoft.com/office/officeart/2016/7/layout/BasicLinearProcessNumbered"/>
    <dgm:cxn modelId="{62DDF8A3-AECC-45E4-8605-E891889DED54}" type="presParOf" srcId="{00F1A383-2217-4DCC-A736-161DACFD54EE}" destId="{672D2DD4-B1AC-4F66-AD65-8C6512201DD7}" srcOrd="1" destOrd="0" presId="urn:microsoft.com/office/officeart/2016/7/layout/BasicLinearProcessNumbered"/>
    <dgm:cxn modelId="{B3B613F2-ACB6-412D-B691-9CD9E4A0C1E8}" type="presParOf" srcId="{00F1A383-2217-4DCC-A736-161DACFD54EE}" destId="{70D47A1A-1145-4ECF-8902-71A712B75C3F}" srcOrd="2" destOrd="0" presId="urn:microsoft.com/office/officeart/2016/7/layout/BasicLinearProcessNumbered"/>
    <dgm:cxn modelId="{1D6B6C56-5DB9-42BC-934F-FB950088450B}" type="presParOf" srcId="{00F1A383-2217-4DCC-A736-161DACFD54EE}" destId="{98FA8CA0-FDDA-4AD4-BD5F-C6A4C0238418}" srcOrd="3" destOrd="0" presId="urn:microsoft.com/office/officeart/2016/7/layout/BasicLinearProcessNumbered"/>
    <dgm:cxn modelId="{D5F2F3DC-76FF-4529-88B6-F93F0451F321}" type="presParOf" srcId="{F645DE4E-3956-4152-9643-78E32481B25A}" destId="{50FFBD57-E984-4376-BC72-9608F9F0A8A3}" srcOrd="1" destOrd="0" presId="urn:microsoft.com/office/officeart/2016/7/layout/BasicLinearProcessNumbered"/>
    <dgm:cxn modelId="{47CD5BD3-0AE5-460C-A5EF-8A4CCE185C0B}" type="presParOf" srcId="{F645DE4E-3956-4152-9643-78E32481B25A}" destId="{14C3A876-ACA0-412A-8581-2951A3679C88}" srcOrd="2" destOrd="0" presId="urn:microsoft.com/office/officeart/2016/7/layout/BasicLinearProcessNumbered"/>
    <dgm:cxn modelId="{3B9D0BC2-D6F5-4BE7-84FC-534016EE5BD7}" type="presParOf" srcId="{14C3A876-ACA0-412A-8581-2951A3679C88}" destId="{4BB806B2-C542-4D97-AC59-5AC6755BDD70}" srcOrd="0" destOrd="0" presId="urn:microsoft.com/office/officeart/2016/7/layout/BasicLinearProcessNumbered"/>
    <dgm:cxn modelId="{6E62457B-7205-4729-9D76-83E6DED4CF4C}" type="presParOf" srcId="{14C3A876-ACA0-412A-8581-2951A3679C88}" destId="{0367E249-AAE5-4ED3-B2B2-FB226C2FA53D}" srcOrd="1" destOrd="0" presId="urn:microsoft.com/office/officeart/2016/7/layout/BasicLinearProcessNumbered"/>
    <dgm:cxn modelId="{9737CA4E-BD9D-417E-A1DB-57658EC81726}" type="presParOf" srcId="{14C3A876-ACA0-412A-8581-2951A3679C88}" destId="{CC16BEE9-9805-42A8-B66A-632D5435059C}" srcOrd="2" destOrd="0" presId="urn:microsoft.com/office/officeart/2016/7/layout/BasicLinearProcessNumbered"/>
    <dgm:cxn modelId="{84BD6C89-930B-4EEB-960A-D8D54451BC94}" type="presParOf" srcId="{14C3A876-ACA0-412A-8581-2951A3679C88}" destId="{0F43BB1E-9CBE-49EC-AB68-4DA710BB8246}" srcOrd="3" destOrd="0" presId="urn:microsoft.com/office/officeart/2016/7/layout/BasicLinearProcessNumbered"/>
    <dgm:cxn modelId="{E3B33617-BA22-4905-AD55-3E55EB16CBB1}" type="presParOf" srcId="{F645DE4E-3956-4152-9643-78E32481B25A}" destId="{8ADF1A3F-3FEE-4283-BF2A-380985B6C30D}" srcOrd="3" destOrd="0" presId="urn:microsoft.com/office/officeart/2016/7/layout/BasicLinearProcessNumbered"/>
    <dgm:cxn modelId="{F0EB3216-3960-4E8A-A95F-5FEE62D1ECED}" type="presParOf" srcId="{F645DE4E-3956-4152-9643-78E32481B25A}" destId="{FF6C103A-F411-4C93-9BE5-2475F9C53762}" srcOrd="4" destOrd="0" presId="urn:microsoft.com/office/officeart/2016/7/layout/BasicLinearProcessNumbered"/>
    <dgm:cxn modelId="{9FB18382-9808-428A-BD6C-202BAF469E38}" type="presParOf" srcId="{FF6C103A-F411-4C93-9BE5-2475F9C53762}" destId="{61265D85-1EBE-459B-B98E-4D5987AC0675}" srcOrd="0" destOrd="0" presId="urn:microsoft.com/office/officeart/2016/7/layout/BasicLinearProcessNumbered"/>
    <dgm:cxn modelId="{B5CCCEBB-CD7C-4D26-B083-B0B688DE8BEA}" type="presParOf" srcId="{FF6C103A-F411-4C93-9BE5-2475F9C53762}" destId="{2F1936F9-5A07-412D-9D1E-EBFEC1B1AAE0}" srcOrd="1" destOrd="0" presId="urn:microsoft.com/office/officeart/2016/7/layout/BasicLinearProcessNumbered"/>
    <dgm:cxn modelId="{C9B0F7E5-A655-41A8-9452-3AB33463CF6C}" type="presParOf" srcId="{FF6C103A-F411-4C93-9BE5-2475F9C53762}" destId="{A89624DB-23E7-4EB0-8485-A06686FDF041}" srcOrd="2" destOrd="0" presId="urn:microsoft.com/office/officeart/2016/7/layout/BasicLinearProcessNumbered"/>
    <dgm:cxn modelId="{E60D159A-0D33-47A5-BDFE-019B6055B97A}" type="presParOf" srcId="{FF6C103A-F411-4C93-9BE5-2475F9C53762}" destId="{8434B386-20E9-431C-AC3D-C10A5B663109}" srcOrd="3" destOrd="0" presId="urn:microsoft.com/office/officeart/2016/7/layout/BasicLinearProcessNumbered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0BE8FF-BF3D-4C7C-AA61-658DDFCD8CB1}">
      <dsp:nvSpPr>
        <dsp:cNvPr id="0" name=""/>
        <dsp:cNvSpPr/>
      </dsp:nvSpPr>
      <dsp:spPr>
        <a:xfrm>
          <a:off x="0" y="0"/>
          <a:ext cx="3238500" cy="3029067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2486" tIns="330200" rIns="252486" bIns="33020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Learn about T</a:t>
          </a:r>
          <a:r>
            <a:rPr lang="en-US" sz="2600" kern="1200" dirty="0">
              <a:latin typeface="Tw Cen MT" panose="020B0602020104020603"/>
            </a:rPr>
            <a:t>ransgender</a:t>
          </a:r>
          <a:r>
            <a:rPr lang="en-US" sz="2600" kern="1200" dirty="0"/>
            <a:t> Day of Remembrance</a:t>
          </a:r>
        </a:p>
      </dsp:txBody>
      <dsp:txXfrm>
        <a:off x="0" y="1151045"/>
        <a:ext cx="3238500" cy="1817440"/>
      </dsp:txXfrm>
    </dsp:sp>
    <dsp:sp modelId="{672D2DD4-B1AC-4F66-AD65-8C6512201DD7}">
      <dsp:nvSpPr>
        <dsp:cNvPr id="0" name=""/>
        <dsp:cNvSpPr/>
      </dsp:nvSpPr>
      <dsp:spPr>
        <a:xfrm>
          <a:off x="1164889" y="302906"/>
          <a:ext cx="908720" cy="90872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0847" tIns="12700" rIns="70847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1</a:t>
          </a:r>
        </a:p>
      </dsp:txBody>
      <dsp:txXfrm>
        <a:off x="1297968" y="435985"/>
        <a:ext cx="642562" cy="642562"/>
      </dsp:txXfrm>
    </dsp:sp>
    <dsp:sp modelId="{70D47A1A-1145-4ECF-8902-71A712B75C3F}">
      <dsp:nvSpPr>
        <dsp:cNvPr id="0" name=""/>
        <dsp:cNvSpPr/>
      </dsp:nvSpPr>
      <dsp:spPr>
        <a:xfrm>
          <a:off x="0" y="3028995"/>
          <a:ext cx="3238500" cy="72"/>
        </a:xfrm>
        <a:prstGeom prst="rect">
          <a:avLst/>
        </a:prstGeom>
        <a:solidFill>
          <a:schemeClr val="accent2">
            <a:hueOff val="-874839"/>
            <a:satOff val="-1684"/>
            <a:lumOff val="118"/>
            <a:alphaOff val="0"/>
          </a:schemeClr>
        </a:solidFill>
        <a:ln w="15875" cap="flat" cmpd="sng" algn="ctr">
          <a:solidFill>
            <a:schemeClr val="accent2">
              <a:hueOff val="-874839"/>
              <a:satOff val="-1684"/>
              <a:lumOff val="11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B806B2-C542-4D97-AC59-5AC6755BDD70}">
      <dsp:nvSpPr>
        <dsp:cNvPr id="0" name=""/>
        <dsp:cNvSpPr/>
      </dsp:nvSpPr>
      <dsp:spPr>
        <a:xfrm>
          <a:off x="3562350" y="0"/>
          <a:ext cx="3238500" cy="3029067"/>
        </a:xfrm>
        <a:prstGeom prst="rect">
          <a:avLst/>
        </a:prstGeom>
        <a:solidFill>
          <a:schemeClr val="accent2">
            <a:tint val="40000"/>
            <a:alpha val="90000"/>
            <a:hueOff val="-1851532"/>
            <a:satOff val="-3621"/>
            <a:lumOff val="-139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-1851532"/>
              <a:satOff val="-3621"/>
              <a:lumOff val="-13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2486" tIns="330200" rIns="252486" bIns="33020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Discuss the importance of the day</a:t>
          </a:r>
        </a:p>
      </dsp:txBody>
      <dsp:txXfrm>
        <a:off x="3562350" y="1151045"/>
        <a:ext cx="3238500" cy="1817440"/>
      </dsp:txXfrm>
    </dsp:sp>
    <dsp:sp modelId="{0367E249-AAE5-4ED3-B2B2-FB226C2FA53D}">
      <dsp:nvSpPr>
        <dsp:cNvPr id="0" name=""/>
        <dsp:cNvSpPr/>
      </dsp:nvSpPr>
      <dsp:spPr>
        <a:xfrm>
          <a:off x="4727239" y="302906"/>
          <a:ext cx="908720" cy="908720"/>
        </a:xfrm>
        <a:prstGeom prst="ellipse">
          <a:avLst/>
        </a:prstGeom>
        <a:solidFill>
          <a:schemeClr val="accent2">
            <a:hueOff val="-1749677"/>
            <a:satOff val="-3368"/>
            <a:lumOff val="235"/>
            <a:alphaOff val="0"/>
          </a:schemeClr>
        </a:solidFill>
        <a:ln w="15875" cap="flat" cmpd="sng" algn="ctr">
          <a:solidFill>
            <a:schemeClr val="accent2">
              <a:hueOff val="-1749677"/>
              <a:satOff val="-3368"/>
              <a:lumOff val="23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0847" tIns="12700" rIns="70847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2</a:t>
          </a:r>
        </a:p>
      </dsp:txBody>
      <dsp:txXfrm>
        <a:off x="4860318" y="435985"/>
        <a:ext cx="642562" cy="642562"/>
      </dsp:txXfrm>
    </dsp:sp>
    <dsp:sp modelId="{CC16BEE9-9805-42A8-B66A-632D5435059C}">
      <dsp:nvSpPr>
        <dsp:cNvPr id="0" name=""/>
        <dsp:cNvSpPr/>
      </dsp:nvSpPr>
      <dsp:spPr>
        <a:xfrm>
          <a:off x="3562350" y="3028995"/>
          <a:ext cx="3238500" cy="72"/>
        </a:xfrm>
        <a:prstGeom prst="rect">
          <a:avLst/>
        </a:prstGeom>
        <a:solidFill>
          <a:schemeClr val="accent2">
            <a:hueOff val="-2624515"/>
            <a:satOff val="-5052"/>
            <a:lumOff val="353"/>
            <a:alphaOff val="0"/>
          </a:schemeClr>
        </a:solidFill>
        <a:ln w="15875" cap="flat" cmpd="sng" algn="ctr">
          <a:solidFill>
            <a:schemeClr val="accent2">
              <a:hueOff val="-2624515"/>
              <a:satOff val="-5052"/>
              <a:lumOff val="35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265D85-1EBE-459B-B98E-4D5987AC0675}">
      <dsp:nvSpPr>
        <dsp:cNvPr id="0" name=""/>
        <dsp:cNvSpPr/>
      </dsp:nvSpPr>
      <dsp:spPr>
        <a:xfrm>
          <a:off x="7124700" y="0"/>
          <a:ext cx="3238500" cy="3029067"/>
        </a:xfrm>
        <a:prstGeom prst="rect">
          <a:avLst/>
        </a:prstGeom>
        <a:solidFill>
          <a:schemeClr val="accent2">
            <a:tint val="40000"/>
            <a:alpha val="90000"/>
            <a:hueOff val="-3703064"/>
            <a:satOff val="-7243"/>
            <a:lumOff val="-277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-3703064"/>
              <a:satOff val="-7243"/>
              <a:lumOff val="-27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2486" tIns="330200" rIns="252486" bIns="33020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Identify ways to create change</a:t>
          </a:r>
        </a:p>
      </dsp:txBody>
      <dsp:txXfrm>
        <a:off x="7124700" y="1151045"/>
        <a:ext cx="3238500" cy="1817440"/>
      </dsp:txXfrm>
    </dsp:sp>
    <dsp:sp modelId="{2F1936F9-5A07-412D-9D1E-EBFEC1B1AAE0}">
      <dsp:nvSpPr>
        <dsp:cNvPr id="0" name=""/>
        <dsp:cNvSpPr/>
      </dsp:nvSpPr>
      <dsp:spPr>
        <a:xfrm>
          <a:off x="8289589" y="302906"/>
          <a:ext cx="908720" cy="908720"/>
        </a:xfrm>
        <a:prstGeom prst="ellipse">
          <a:avLst/>
        </a:prstGeom>
        <a:solidFill>
          <a:schemeClr val="accent2">
            <a:hueOff val="-3499354"/>
            <a:satOff val="-6736"/>
            <a:lumOff val="470"/>
            <a:alphaOff val="0"/>
          </a:schemeClr>
        </a:solidFill>
        <a:ln w="15875" cap="flat" cmpd="sng" algn="ctr">
          <a:solidFill>
            <a:schemeClr val="accent2">
              <a:hueOff val="-3499354"/>
              <a:satOff val="-6736"/>
              <a:lumOff val="47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0847" tIns="12700" rIns="70847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3</a:t>
          </a:r>
        </a:p>
      </dsp:txBody>
      <dsp:txXfrm>
        <a:off x="8422668" y="435985"/>
        <a:ext cx="642562" cy="642562"/>
      </dsp:txXfrm>
    </dsp:sp>
    <dsp:sp modelId="{A89624DB-23E7-4EB0-8485-A06686FDF041}">
      <dsp:nvSpPr>
        <dsp:cNvPr id="0" name=""/>
        <dsp:cNvSpPr/>
      </dsp:nvSpPr>
      <dsp:spPr>
        <a:xfrm>
          <a:off x="7124700" y="3028995"/>
          <a:ext cx="3238500" cy="72"/>
        </a:xfrm>
        <a:prstGeom prst="rect">
          <a:avLst/>
        </a:prstGeom>
        <a:solidFill>
          <a:schemeClr val="accent2">
            <a:hueOff val="-4374192"/>
            <a:satOff val="-8420"/>
            <a:lumOff val="588"/>
            <a:alphaOff val="0"/>
          </a:schemeClr>
        </a:solidFill>
        <a:ln w="15875" cap="flat" cmpd="sng" algn="ctr">
          <a:solidFill>
            <a:schemeClr val="accent2">
              <a:hueOff val="-4374192"/>
              <a:satOff val="-8420"/>
              <a:lumOff val="58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BasicLinearProcessNumbered">
  <dgm:title val="Basic Linear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1"/>
      <dgm:constr type="primFontSz" for="des" forName="sibTransNodeCircle" op="equ"/>
      <dgm:constr type="primFontSz" for="des" forName="nodeText" op="equ"/>
      <dgm:constr type="h" for="des" forName="sibTransNodeCircle" op="equ"/>
      <dgm:constr type="w" for="des" forName="sibTransNodeCircle" op="equ"/>
    </dgm:constrLst>
    <dgm:ruleLst>
      <dgm:rule type="h" val="NaN" fact="1.2" max="NaN"/>
    </dgm:ruleLst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4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h" for="ch" forName="sibTransNodeCircle" refType="h" refFor="ch" refForName="bgRect" fact="0.3"/>
          <dgm:constr type="w" for="ch" forName="sibTransNodeCircle" refType="h" refFor="ch" refForName="sibTransNodeCircle"/>
          <dgm:constr type="ctrX" for="ch" forName="sibTransNodeCircle" refType="w" fact="0.5"/>
          <dgm:constr type="ctrY" for="ch" forName="sibTransNodeCircle" refType="h" fact="0.25"/>
          <dgm:constr type="r" for="ch" forName="nodeText" refType="r" refFor="ch" refForName="bgRect"/>
          <dgm:constr type="h" for="ch" forName="nodeText" refType="h" refFor="ch" refForName="bgRect" fact="0.6"/>
          <dgm:constr type="t" for="ch" forName="nodeText" refType="h" refFor="ch" refForName="bgRect" fact="0.38"/>
          <dgm:constr type="b" for="ch" forName="bottomLine" refType="b" refFor="ch" refForName="bgRect"/>
          <dgm:constr type="w" for="ch" forName="bottomLine" refType="w" refFor="ch" refForName="bgRect"/>
          <dgm:constr type="h" for="ch" forName="bottomLine" val="0.002"/>
        </dgm:constrLst>
        <dgm:ruleLst/>
        <dgm:layoutNode name="bgRect" styleLbl="bgAccFollowNode1">
          <dgm:alg type="sp"/>
          <dgm:shape xmlns:r="http://schemas.openxmlformats.org/officeDocument/2006/relationships" type="rect" r:blip="">
            <dgm:adjLst/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Circle" styleLbl="alignNode1">
            <dgm:varLst>
              <dgm:chMax val="0"/>
              <dgm:bulletEnabled/>
            </dgm:varLst>
            <dgm:presOf axis="self" ptType="sibTrans"/>
            <dgm:alg type="tx">
              <dgm:param type="txAnchorVert" val="mid"/>
              <dgm:param type="txAnchorHorzCh" val="ctr"/>
            </dgm:alg>
            <dgm:shape xmlns:r="http://schemas.openxmlformats.org/officeDocument/2006/relationships" type="ellipse" r:blip="">
              <dgm:adjLst/>
            </dgm:shape>
            <dgm:constrLst>
              <dgm:constr type="w" refType="h" op="lte"/>
              <dgm:constr type="primFontSz" val="48"/>
              <dgm:constr type="tMarg" val="1"/>
              <dgm:constr type="lMarg" refType="w" fact="0.221"/>
              <dgm:constr type="rMarg" refType="w" fact="0.221"/>
              <dgm:constr type="bMarg" val="1"/>
            </dgm:constrLst>
            <dgm:ruleLst>
              <dgm:rule type="primFontSz" val="14" fact="NaN" max="NaN"/>
            </dgm:ruleLst>
          </dgm:layoutNode>
        </dgm:forEach>
        <dgm:layoutNode name="bottomLine" styleLbl="alignNode1">
          <dgm:varLst/>
          <dgm:presOf/>
          <dgm:alg type="sp"/>
          <dgm:shape xmlns:r="http://schemas.openxmlformats.org/officeDocument/2006/relationships" type="rect" r:blip="">
            <dgm:adjLst/>
          </dgm:shape>
          <dgm:constrLst/>
          <dgm:ruleLst/>
        </dgm:layoutNode>
        <dgm:layoutNode name="nodeText" styleLbl="bgAccFollow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-1" hideGeom="1">
            <dgm:adjLst/>
          </dgm:shape>
          <dgm:presOf axis="desOrSelf" ptType="node"/>
          <dgm:constrLst>
            <dgm:constr type="primFontSz" val="26"/>
            <dgm:constr type="tMarg" val="26"/>
            <dgm:constr type="lMarg" refType="w" fact="0.221"/>
            <dgm:constr type="rMarg" refType="w" fact="0.221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658E33-362B-4F52-B731-2FB609627CBC}" type="datetimeFigureOut">
              <a:rPr lang="en-US" smtClean="0"/>
              <a:t>8/15/2025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CC149C-479E-4175-B238-B83A279FCF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9732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https://www.youtube.com/watch?v=a_Xczm8Wt0Y</a:t>
            </a:r>
          </a:p>
          <a:p>
            <a:r>
              <a:rPr lang="en-US" dirty="0"/>
              <a:t>5:04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CC149C-479E-4175-B238-B83A279FCF5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1185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Teacher – focus on the importance and value of listening to the voices of those who are “different” from us. we become richer by understanding others’ stories. </a:t>
            </a:r>
          </a:p>
          <a:p>
            <a:endParaRPr lang="en-US" dirty="0"/>
          </a:p>
          <a:p>
            <a:r>
              <a:rPr lang="en-US" dirty="0"/>
              <a:t>https://youtu.be/zo4Lh1yP50Q</a:t>
            </a:r>
          </a:p>
          <a:p>
            <a:r>
              <a:rPr lang="en-US" dirty="0"/>
              <a:t>3:15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CC149C-479E-4175-B238-B83A279FCF5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8007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This can be discussed or can be made as an assignment to turn in later.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CC149C-479E-4175-B238-B83A279FCF5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9404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Teacher, please complete a brief feedback survey by scanning the QR code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CC149C-479E-4175-B238-B83A279FCF5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2818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A066A-F60E-4469-A51E-42B40045F78C}" type="datetime1">
              <a:rPr lang="en-US" smtClean="0"/>
              <a:t>8/15/2025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A5226-04AA-4A3D-8327-4089B46B2E32}" type="datetime1">
              <a:rPr lang="en-US" smtClean="0"/>
              <a:t>8/15/2025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EDA5F-3EE7-4CFF-848A-2606F66DB1AF}" type="datetime1">
              <a:rPr lang="en-US" smtClean="0"/>
              <a:t>8/15/2025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9402F-936B-4046-A539-E7AA37A90C59}" type="datetime1">
              <a:rPr lang="en-US" smtClean="0"/>
              <a:t>8/15/2025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C871E-2EBD-43A4-ACC8-C57CE29C03BB}" type="datetime1">
              <a:rPr lang="en-US" smtClean="0"/>
              <a:t>8/15/2025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BE4E3-B64C-4237-8687-BAC7991FDB2C}" type="datetime1">
              <a:rPr lang="en-US" smtClean="0"/>
              <a:t>8/15/2025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9ACEA-6B5A-4451-8677-849374714880}" type="datetime1">
              <a:rPr lang="en-US" smtClean="0"/>
              <a:t>8/15/2025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3DE67-2E88-4715-A78D-13A044E29677}" type="datetime1">
              <a:rPr lang="en-US" smtClean="0"/>
              <a:t>8/15/2025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8057B-1EE4-4B49-972C-8666FBD405E4}" type="datetime1">
              <a:rPr lang="en-US" smtClean="0"/>
              <a:t>8/15/2025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6109D-F2EF-4DD1-A821-1B111E724F16}" type="datetime1">
              <a:rPr lang="en-US" smtClean="0"/>
              <a:t>8/15/2025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B219C-5A10-426D-9EC5-666A1505215D}" type="datetime1">
              <a:rPr lang="en-US" smtClean="0"/>
              <a:t>8/15/2025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DAC6B-987A-4232-B4B0-BEDF5EAC3685}" type="datetime1">
              <a:rPr lang="en-US" smtClean="0"/>
              <a:t>8/15/2025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C34DE-A257-4105-86F0-77888FA15430}" type="datetime1">
              <a:rPr lang="en-US" smtClean="0"/>
              <a:t>8/15/2025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9B958-A90A-463E-AF4D-1AC304BF1152}" type="datetime1">
              <a:rPr lang="en-US" smtClean="0"/>
              <a:t>8/15/2025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335E7-073A-41E6-83AD-2A951DB4AF91}" type="datetime1">
              <a:rPr lang="en-US" smtClean="0"/>
              <a:t>8/15/2025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E706D-DA33-437B-A83F-984CA2EE16F0}" type="datetime1">
              <a:rPr lang="en-US" smtClean="0"/>
              <a:t>8/15/2025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8D586-1A33-469E-811D-4B8F3EFF517A}" type="datetime1">
              <a:rPr lang="en-US" smtClean="0"/>
              <a:t>8/15/2025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78F2003F-E888-4337-8DD2-656047BA15A6}" type="datetime1">
              <a:rPr lang="en-US" smtClean="0"/>
              <a:t>8/15/2025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a_Xczm8Wt0Y?feature=oembed" TargetMode="External"/><Relationship Id="rId6" Type="http://schemas.openxmlformats.org/officeDocument/2006/relationships/image" Target="../media/image10.jpeg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zo4Lh1yP50Q?feature=oembed" TargetMode="External"/><Relationship Id="rId6" Type="http://schemas.openxmlformats.org/officeDocument/2006/relationships/image" Target="../media/image11.jpe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B40FCD49-2060-48B9-8212-8A5F1DF472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close up of striations on wooden surface">
            <a:extLst>
              <a:ext uri="{FF2B5EF4-FFF2-40B4-BE49-F238E27FC236}">
                <a16:creationId xmlns:a16="http://schemas.microsoft.com/office/drawing/2014/main" id="{58C70723-AF1C-49BA-B2B2-D8FE9676FF9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b="15414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3A45DCD-B5FB-4A86-88D2-91088C7FFC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56BAE1-8BDB-451F-A765-321D7D204A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>
            <a:normAutofit/>
          </a:bodyPr>
          <a:lstStyle/>
          <a:p>
            <a:r>
              <a:rPr lang="en-US" dirty="0"/>
              <a:t>Transgender day of remembrance</a:t>
            </a:r>
            <a:br>
              <a:rPr lang="en-US" dirty="0"/>
            </a:br>
            <a:r>
              <a:rPr lang="en-US" dirty="0"/>
              <a:t>November 20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D16941-0C22-4CCD-8F85-FE64C280C6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human relations, diversity &amp; equity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STUDENT SUPPORT AND ATTENDANCE SERVICES</a:t>
            </a:r>
          </a:p>
        </p:txBody>
      </p:sp>
      <p:pic>
        <p:nvPicPr>
          <p:cNvPr id="4" name="Picture 3" descr="A close-up of a logo&#10;&#10;AI-generated content may be incorrect.">
            <a:extLst>
              <a:ext uri="{FF2B5EF4-FFF2-40B4-BE49-F238E27FC236}">
                <a16:creationId xmlns:a16="http://schemas.microsoft.com/office/drawing/2014/main" id="{A6AEAC9E-0BEF-5748-E8F5-AFF954CC5C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4325" y="6059488"/>
            <a:ext cx="1962150" cy="58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09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13">
            <a:extLst>
              <a:ext uri="{FF2B5EF4-FFF2-40B4-BE49-F238E27FC236}">
                <a16:creationId xmlns:a16="http://schemas.microsoft.com/office/drawing/2014/main" id="{446F2B05-D14A-46C1-B94D-81BAFA34CA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7" descr="A close up of a logo&#10;&#10;Description automatically generated">
            <a:extLst>
              <a:ext uri="{FF2B5EF4-FFF2-40B4-BE49-F238E27FC236}">
                <a16:creationId xmlns:a16="http://schemas.microsoft.com/office/drawing/2014/main" id="{77F30C1D-66EB-47F7-885A-E557E03340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481" y="1524495"/>
            <a:ext cx="3840815" cy="3840815"/>
          </a:xfrm>
          <a:prstGeom prst="rect">
            <a:avLst/>
          </a:prstGeom>
        </p:spPr>
      </p:pic>
      <p:pic>
        <p:nvPicPr>
          <p:cNvPr id="10" name="Picture 15">
            <a:extLst>
              <a:ext uri="{FF2B5EF4-FFF2-40B4-BE49-F238E27FC236}">
                <a16:creationId xmlns:a16="http://schemas.microsoft.com/office/drawing/2014/main" id="{DC21F734-A85A-4FEA-8CB8-6C72B8195C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2E413318-24DC-4A54-8D4B-682A9375BD7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282520" y="2367092"/>
            <a:ext cx="5855415" cy="270444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3200" dirty="0"/>
              <a:t>If you won $3 million lottery, what would you do with the money?</a:t>
            </a:r>
          </a:p>
        </p:txBody>
      </p:sp>
    </p:spTree>
    <p:extLst>
      <p:ext uri="{BB962C8B-B14F-4D97-AF65-F5344CB8AC3E}">
        <p14:creationId xmlns:p14="http://schemas.microsoft.com/office/powerpoint/2010/main" val="7295797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1C22E9-CE1F-43F2-B637-95FABA7C1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>
            <a:normAutofit/>
          </a:bodyPr>
          <a:lstStyle/>
          <a:p>
            <a:r>
              <a:rPr lang="en-US" dirty="0"/>
              <a:t>Objectives</a:t>
            </a: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C53E1F4A-7678-453E-9504-F2CFAB3174CD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58014331"/>
              </p:ext>
            </p:extLst>
          </p:nvPr>
        </p:nvGraphicFramePr>
        <p:xfrm>
          <a:off x="914400" y="2532475"/>
          <a:ext cx="10363200" cy="30290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681317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8FE65CB-EFD8-497D-A30A-093E20EACB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3265C2A-0A58-43AD-A406-8F4478E287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D64BE00-9A79-4BE1-9EE4-8B082C499B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6408" y="640831"/>
            <a:ext cx="3352128" cy="1573863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What does it mean to be transgender?</a:t>
            </a:r>
            <a:endParaRPr lang="en-US"/>
          </a:p>
        </p:txBody>
      </p:sp>
      <p:pic>
        <p:nvPicPr>
          <p:cNvPr id="4" name="Picture 4" descr="A person holding a sign posing for the camera&#10;&#10;Description automatically generated">
            <a:extLst>
              <a:ext uri="{FF2B5EF4-FFF2-40B4-BE49-F238E27FC236}">
                <a16:creationId xmlns:a16="http://schemas.microsoft.com/office/drawing/2014/main" id="{CCE29BBC-56B0-43F2-937F-B49386F361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1487" y="1394914"/>
            <a:ext cx="6373490" cy="4015298"/>
          </a:xfrm>
          <a:prstGeom prst="rect">
            <a:avLst/>
          </a:pr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2E2753B-CF3E-4F94-805C-618499FA262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196408" y="2367092"/>
            <a:ext cx="3352128" cy="388130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800" dirty="0"/>
              <a:t>This term refers to someone whose gender identity or expression differs from the gender identified at birth</a:t>
            </a:r>
          </a:p>
        </p:txBody>
      </p:sp>
    </p:spTree>
    <p:extLst>
      <p:ext uri="{BB962C8B-B14F-4D97-AF65-F5344CB8AC3E}">
        <p14:creationId xmlns:p14="http://schemas.microsoft.com/office/powerpoint/2010/main" val="37020273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>
            <a:extLst>
              <a:ext uri="{FF2B5EF4-FFF2-40B4-BE49-F238E27FC236}">
                <a16:creationId xmlns:a16="http://schemas.microsoft.com/office/drawing/2014/main" id="{25496B42-CC46-4183-B481-887CD3E8C7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E2758CE0-F916-4DCE-88D1-71430BE44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31CA2540-FD07-4286-91E4-8D0DE4E50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A3AC32-EEE7-4F5F-A97F-D2A369AA1E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6762" y="1227279"/>
            <a:ext cx="4328819" cy="250921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/>
              <a:t>What is transgender day of remembrance?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214924F5-CDC2-4DFA-82F3-4843ADD678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295" t="89389" r="26987" b="24"/>
          <a:stretch/>
        </p:blipFill>
        <p:spPr>
          <a:xfrm flipH="1">
            <a:off x="0" y="-1"/>
            <a:ext cx="2596444" cy="872709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AED59812-6820-446C-B994-0D059C97DC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927" t="72411" b="13751"/>
          <a:stretch/>
        </p:blipFill>
        <p:spPr>
          <a:xfrm>
            <a:off x="10473994" y="5564567"/>
            <a:ext cx="1341545" cy="1293433"/>
          </a:xfrm>
          <a:custGeom>
            <a:avLst/>
            <a:gdLst>
              <a:gd name="connsiteX0" fmla="*/ 0 w 1341545"/>
              <a:gd name="connsiteY0" fmla="*/ 0 h 1293433"/>
              <a:gd name="connsiteX1" fmla="*/ 1341545 w 1341545"/>
              <a:gd name="connsiteY1" fmla="*/ 0 h 1293433"/>
              <a:gd name="connsiteX2" fmla="*/ 1341545 w 1341545"/>
              <a:gd name="connsiteY2" fmla="*/ 1293433 h 1293433"/>
              <a:gd name="connsiteX3" fmla="*/ 150847 w 1341545"/>
              <a:gd name="connsiteY3" fmla="*/ 1293433 h 1293433"/>
              <a:gd name="connsiteX4" fmla="*/ 66240 w 1341545"/>
              <a:gd name="connsiteY4" fmla="*/ 1183451 h 1293433"/>
              <a:gd name="connsiteX5" fmla="*/ 0 w 1341545"/>
              <a:gd name="connsiteY5" fmla="*/ 1061841 h 1293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41545" h="1293433">
                <a:moveTo>
                  <a:pt x="0" y="0"/>
                </a:moveTo>
                <a:lnTo>
                  <a:pt x="1341545" y="0"/>
                </a:lnTo>
                <a:lnTo>
                  <a:pt x="1341545" y="1293433"/>
                </a:lnTo>
                <a:lnTo>
                  <a:pt x="150847" y="1293433"/>
                </a:lnTo>
                <a:lnTo>
                  <a:pt x="66240" y="1183451"/>
                </a:lnTo>
                <a:lnTo>
                  <a:pt x="0" y="1061841"/>
                </a:lnTo>
                <a:close/>
              </a:path>
            </a:pathLst>
          </a:custGeom>
        </p:spPr>
      </p:pic>
      <p:pic>
        <p:nvPicPr>
          <p:cNvPr id="7" name="Picture 7" descr="A picture containing object&#10;&#10;Description automatically generated">
            <a:extLst>
              <a:ext uri="{FF2B5EF4-FFF2-40B4-BE49-F238E27FC236}">
                <a16:creationId xmlns:a16="http://schemas.microsoft.com/office/drawing/2014/main" id="{FD00E309-D491-4DDA-A48E-797D849641F9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5"/>
          <a:stretch>
            <a:fillRect/>
          </a:stretch>
        </p:blipFill>
        <p:spPr>
          <a:xfrm>
            <a:off x="6096000" y="1983254"/>
            <a:ext cx="5132324" cy="2673429"/>
          </a:xfrm>
          <a:prstGeom prst="rect">
            <a:avLst/>
          </a:prstGeom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E844ED7C-1917-40D8-8B42-1B1C27BC5A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23" t="43915" r="1" b="18252"/>
          <a:stretch/>
        </p:blipFill>
        <p:spPr>
          <a:xfrm flipH="1">
            <a:off x="0" y="3142319"/>
            <a:ext cx="4605339" cy="3715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82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446F2B05-D14A-46C1-B94D-81BAFA34CA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2" descr="Matt &amp; Andrej Koymasky - Famous GLTB - Rita Hester">
            <a:extLst>
              <a:ext uri="{FF2B5EF4-FFF2-40B4-BE49-F238E27FC236}">
                <a16:creationId xmlns:a16="http://schemas.microsoft.com/office/drawing/2014/main" id="{605748CE-55BB-1112-B9D7-C7E0C1F72F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4176" y="618517"/>
            <a:ext cx="3874167" cy="5596019"/>
          </a:xfrm>
          <a:prstGeom prst="roundRect">
            <a:avLst>
              <a:gd name="adj" fmla="val 530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DC21F734-A85A-4FEA-8CB8-6C72B8195C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02FAD50-C856-4C04-ACDD-40D3750EEE4E}"/>
              </a:ext>
            </a:extLst>
          </p:cNvPr>
          <p:cNvSpPr txBox="1"/>
          <p:nvPr/>
        </p:nvSpPr>
        <p:spPr>
          <a:xfrm>
            <a:off x="704175" y="6101949"/>
            <a:ext cx="3874168" cy="8686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cap="all" dirty="0">
                <a:latin typeface="+mj-lt"/>
                <a:ea typeface="+mj-ea"/>
                <a:cs typeface="+mj-cs"/>
              </a:rPr>
              <a:t>1963 - 1998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4F0805-9156-4104-A9D2-FDE04783812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282518" y="711192"/>
            <a:ext cx="5855415" cy="5410668"/>
          </a:xfrm>
        </p:spPr>
        <p:txBody>
          <a:bodyPr vert="horz" lIns="91440" tIns="45720" rIns="91440" bIns="45720" rtlCol="0">
            <a:normAutofit/>
          </a:bodyPr>
          <a:lstStyle/>
          <a:p>
            <a:pPr marL="0">
              <a:lnSpc>
                <a:spcPct val="110000"/>
              </a:lnSpc>
            </a:pPr>
            <a:r>
              <a:rPr lang="en-US" sz="2400" dirty="0"/>
              <a:t>Transgender Day of Remembrance began as a vigil to honor Rita Hester, a transgender woman who was killed in 1998.</a:t>
            </a:r>
          </a:p>
          <a:p>
            <a:pPr marL="0">
              <a:lnSpc>
                <a:spcPct val="110000"/>
              </a:lnSpc>
            </a:pPr>
            <a:endParaRPr lang="en-US" sz="2400" dirty="0"/>
          </a:p>
          <a:p>
            <a:pPr marL="0">
              <a:lnSpc>
                <a:spcPct val="110000"/>
              </a:lnSpc>
            </a:pPr>
            <a:r>
              <a:rPr lang="en-US" sz="2400" dirty="0"/>
              <a:t>The vigil commemorated all the transgender people lost to violence since Rita's death and began an important tradition.</a:t>
            </a:r>
          </a:p>
          <a:p>
            <a:pPr marL="0">
              <a:lnSpc>
                <a:spcPct val="110000"/>
              </a:lnSpc>
            </a:pPr>
            <a:endParaRPr lang="en-US" sz="2400" dirty="0"/>
          </a:p>
          <a:p>
            <a:pPr marL="0">
              <a:lnSpc>
                <a:spcPct val="110000"/>
              </a:lnSpc>
            </a:pPr>
            <a:r>
              <a:rPr lang="en-US" sz="2400" dirty="0"/>
              <a:t>Transgender Day of Remembrance  is held every November 20th</a:t>
            </a:r>
          </a:p>
        </p:txBody>
      </p:sp>
    </p:spTree>
    <p:extLst>
      <p:ext uri="{BB962C8B-B14F-4D97-AF65-F5344CB8AC3E}">
        <p14:creationId xmlns:p14="http://schemas.microsoft.com/office/powerpoint/2010/main" val="14632383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>
            <a:extLst>
              <a:ext uri="{FF2B5EF4-FFF2-40B4-BE49-F238E27FC236}">
                <a16:creationId xmlns:a16="http://schemas.microsoft.com/office/drawing/2014/main" id="{B1981535-B5AA-4E0C-ACE5-925CC19B20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F97D060-AA7E-4411-BA62-28BD1EBD55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7E607C4-A0A1-44FA-981D-EA3B813963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8D97526-B9D9-4257-B6A9-9D79889749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4">
            <a:hlinkClick r:id="" action="ppaction://media"/>
            <a:extLst>
              <a:ext uri="{FF2B5EF4-FFF2-40B4-BE49-F238E27FC236}">
                <a16:creationId xmlns:a16="http://schemas.microsoft.com/office/drawing/2014/main" id="{1C711676-4983-4EF2-A33A-2B31D087472D}"/>
              </a:ext>
            </a:extLst>
          </p:cNvPr>
          <p:cNvPicPr>
            <a:picLocks noGrp="1" noRot="1" noChangeAspect="1"/>
          </p:cNvPicPr>
          <p:nvPr>
            <p:ph sz="quarter" idx="13"/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2381955" y="643466"/>
            <a:ext cx="7428089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5435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3F012C5-2940-4F3E-BB5E-B8B2C9E829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999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B37C977-E7E3-44AC-AEC8-2E2764190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013876" cy="6858000"/>
          </a:xfrm>
          <a:prstGeom prst="rect">
            <a:avLst/>
          </a:prstGeom>
          <a:ln>
            <a:noFill/>
          </a:ln>
          <a:effectLst>
            <a:outerShdw blurRad="88900" dist="254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70DF37D-86A3-45DB-B1C1-580462D4BB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037" b="73004"/>
          <a:stretch/>
        </p:blipFill>
        <p:spPr>
          <a:xfrm>
            <a:off x="1" y="-2"/>
            <a:ext cx="3321978" cy="219679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48A309B-8BA5-4005-A681-11E548008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9896" y="960814"/>
            <a:ext cx="2732249" cy="4912936"/>
          </a:xfrm>
        </p:spPr>
        <p:txBody>
          <a:bodyPr anchor="b">
            <a:normAutofit/>
          </a:bodyPr>
          <a:lstStyle/>
          <a:p>
            <a:pPr algn="r"/>
            <a:r>
              <a:rPr lang="en-US" sz="4000">
                <a:solidFill>
                  <a:schemeClr val="bg1"/>
                </a:solidFill>
              </a:rPr>
              <a:t>Reflect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BB806B-D1D5-451C-B147-801721630DB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979078" y="960814"/>
            <a:ext cx="6247722" cy="4830385"/>
          </a:xfrm>
        </p:spPr>
        <p:txBody>
          <a:bodyPr anchor="ctr">
            <a:normAutofit/>
          </a:bodyPr>
          <a:lstStyle/>
          <a:p>
            <a:r>
              <a:rPr lang="en-US" sz="1800" dirty="0"/>
              <a:t>Had you ever heard about transgender day of remembrance before?</a:t>
            </a:r>
          </a:p>
          <a:p>
            <a:pPr marL="0" indent="0">
              <a:buNone/>
            </a:pPr>
            <a:endParaRPr lang="en-US" sz="1800" dirty="0"/>
          </a:p>
          <a:p>
            <a:r>
              <a:rPr lang="en-US" sz="1800" dirty="0"/>
              <a:t>What is something in the video that stood out to you?</a:t>
            </a:r>
            <a:endParaRPr lang="en-US" dirty="0"/>
          </a:p>
          <a:p>
            <a:endParaRPr lang="en-US" sz="1800" dirty="0"/>
          </a:p>
          <a:p>
            <a:r>
              <a:rPr lang="en-US" sz="1800" dirty="0"/>
              <a:t>do you think that Transgender day of remembrance is important? </a:t>
            </a:r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8732213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>
            <a:extLst>
              <a:ext uri="{FF2B5EF4-FFF2-40B4-BE49-F238E27FC236}">
                <a16:creationId xmlns:a16="http://schemas.microsoft.com/office/drawing/2014/main" id="{25496B42-CC46-4183-B481-887CD3E8C7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2758CE0-F916-4DCE-88D1-71430BE44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7E2BA2D5-46A3-46C0-98C9-A072D543B3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573895B-DA42-4260-AE1E-182BA41232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4">
            <a:hlinkClick r:id="" action="ppaction://media"/>
            <a:extLst>
              <a:ext uri="{FF2B5EF4-FFF2-40B4-BE49-F238E27FC236}">
                <a16:creationId xmlns:a16="http://schemas.microsoft.com/office/drawing/2014/main" id="{F2FF8328-692F-4921-A0A7-3D6CFF664D3F}"/>
              </a:ext>
            </a:extLst>
          </p:cNvPr>
          <p:cNvPicPr>
            <a:picLocks noGrp="1" noRot="1" noChangeAspect="1"/>
          </p:cNvPicPr>
          <p:nvPr>
            <p:ph sz="quarter" idx="13"/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960120" y="1176771"/>
            <a:ext cx="6002432" cy="4501824"/>
          </a:xfrm>
          <a:prstGeom prst="roundRect">
            <a:avLst>
              <a:gd name="adj" fmla="val 5301"/>
            </a:avLst>
          </a:prstGeom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51878AF-A714-4DA8-BE57-26A5C1051F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70382" y="957486"/>
            <a:ext cx="3707844" cy="313191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/>
              <a:t>Just listen</a:t>
            </a:r>
          </a:p>
        </p:txBody>
      </p:sp>
    </p:spTree>
    <p:extLst>
      <p:ext uri="{BB962C8B-B14F-4D97-AF65-F5344CB8AC3E}">
        <p14:creationId xmlns:p14="http://schemas.microsoft.com/office/powerpoint/2010/main" val="31333721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8FE65CB-EFD8-497D-A30A-093E20EACB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A picture containing holding, person&#10;&#10;Description automatically generated">
            <a:extLst>
              <a:ext uri="{FF2B5EF4-FFF2-40B4-BE49-F238E27FC236}">
                <a16:creationId xmlns:a16="http://schemas.microsoft.com/office/drawing/2014/main" id="{4B081C63-6C18-4490-97C7-58D415DCFE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2574" y="640831"/>
            <a:ext cx="4592025" cy="546138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0E374F5-52B2-4260-8B1C-54237931F0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C34D79A-489A-4764-B2FE-43F2688CE83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41364" y="1258342"/>
            <a:ext cx="4394794" cy="4226365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400" dirty="0"/>
              <a:t>Trevor Noah &amp; angelica emphasized the need to listen.</a:t>
            </a:r>
          </a:p>
          <a:p>
            <a:endParaRPr lang="en-US" sz="2400" dirty="0"/>
          </a:p>
          <a:p>
            <a:r>
              <a:rPr lang="en-US" sz="2400" dirty="0"/>
              <a:t>What do you think listening does? </a:t>
            </a:r>
          </a:p>
          <a:p>
            <a:endParaRPr lang="en-US" sz="2400" dirty="0"/>
          </a:p>
          <a:p>
            <a:r>
              <a:rPr lang="en-US" sz="2400" dirty="0"/>
              <a:t>How can listening create change? </a:t>
            </a:r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7382825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8FE65CB-EFD8-497D-A30A-093E20EACB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93A99101-13C8-42D1-A33A-B397762F8E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7892" y="640831"/>
            <a:ext cx="5461389" cy="546138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0E374F5-52B2-4260-8B1C-54237931F0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B55FFAC-9422-43E7-95C2-DD9CBBB6B9C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3740509" cy="388130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 dirty="0"/>
              <a:t>What is a message you would like everyone to hear?</a:t>
            </a:r>
          </a:p>
        </p:txBody>
      </p:sp>
    </p:spTree>
    <p:extLst>
      <p:ext uri="{BB962C8B-B14F-4D97-AF65-F5344CB8AC3E}">
        <p14:creationId xmlns:p14="http://schemas.microsoft.com/office/powerpoint/2010/main" val="30380177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62" name="Rectangle 2061">
            <a:extLst>
              <a:ext uri="{FF2B5EF4-FFF2-40B4-BE49-F238E27FC236}">
                <a16:creationId xmlns:a16="http://schemas.microsoft.com/office/drawing/2014/main" id="{48FE65CB-EFD8-497D-A30A-093E20EACB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A qr code on a blue background&#10;&#10;AI-generated content may be incorrect.">
            <a:extLst>
              <a:ext uri="{FF2B5EF4-FFF2-40B4-BE49-F238E27FC236}">
                <a16:creationId xmlns:a16="http://schemas.microsoft.com/office/drawing/2014/main" id="{77491E17-5F6B-FE39-FAEE-58EAB5FC6B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262" y="618517"/>
            <a:ext cx="5629884" cy="5629884"/>
          </a:xfrm>
          <a:prstGeom prst="roundRect">
            <a:avLst>
              <a:gd name="adj" fmla="val 2981"/>
            </a:avLst>
          </a:prstGeom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2064" name="Picture 2063">
            <a:extLst>
              <a:ext uri="{FF2B5EF4-FFF2-40B4-BE49-F238E27FC236}">
                <a16:creationId xmlns:a16="http://schemas.microsoft.com/office/drawing/2014/main" id="{E3265C2A-0A58-43AD-A406-8F4478E287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4950911-B281-47AD-9B11-75AD5EC5B33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276258" y="1490073"/>
            <a:ext cx="4272278" cy="388130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1800" dirty="0"/>
              <a:t>for additional resources, visit us at: </a:t>
            </a:r>
          </a:p>
          <a:p>
            <a:pPr marL="0" indent="0">
              <a:buNone/>
            </a:pPr>
            <a:r>
              <a:rPr lang="en-US" sz="1800" dirty="0">
                <a:ea typeface="+mn-lt"/>
                <a:cs typeface="+mn-lt"/>
              </a:rPr>
              <a:t>https://www.lausd.org/human-relations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49045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2">
            <a:extLst>
              <a:ext uri="{FF2B5EF4-FFF2-40B4-BE49-F238E27FC236}">
                <a16:creationId xmlns:a16="http://schemas.microsoft.com/office/drawing/2014/main" id="{25496B42-CC46-4183-B481-887CD3E8C7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E2758CE0-F916-4DCE-88D1-71430BE44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48EC41B9-2D25-48A6-BC40-DA8F79F3EB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screenshot of a web page&#10;&#10;AI-generated content may be incorrect.">
            <a:extLst>
              <a:ext uri="{FF2B5EF4-FFF2-40B4-BE49-F238E27FC236}">
                <a16:creationId xmlns:a16="http://schemas.microsoft.com/office/drawing/2014/main" id="{C8337D88-7AD7-EE22-FDDA-31649CA5E1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88093" y="957486"/>
            <a:ext cx="8062159" cy="3285330"/>
          </a:xfrm>
          <a:prstGeom prst="roundRect">
            <a:avLst>
              <a:gd name="adj" fmla="val 5301"/>
            </a:avLst>
          </a:prstGeom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F8F21547-A433-450A-B2A3-930DCFABD9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324"/>
          <a:stretch/>
        </p:blipFill>
        <p:spPr>
          <a:xfrm>
            <a:off x="0" y="0"/>
            <a:ext cx="3496235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908D110-442F-42DA-98B7-B84C5B12F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211" y="4562855"/>
            <a:ext cx="10916365" cy="1137554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4000" dirty="0"/>
              <a:t>For additional resources, visit us at:</a:t>
            </a:r>
            <a:br>
              <a:rPr lang="en-US" sz="4000" dirty="0"/>
            </a:br>
            <a:r>
              <a:rPr lang="en-US" sz="4000" dirty="0">
                <a:ea typeface="+mj-lt"/>
                <a:cs typeface="+mj-lt"/>
              </a:rPr>
              <a:t>https://www.lausd.org/human-relations</a:t>
            </a:r>
            <a:endParaRPr lang="en-US" sz="4000" dirty="0"/>
          </a:p>
        </p:txBody>
      </p:sp>
      <p:pic>
        <p:nvPicPr>
          <p:cNvPr id="48" name="Picture 47">
            <a:extLst>
              <a:ext uri="{FF2B5EF4-FFF2-40B4-BE49-F238E27FC236}">
                <a16:creationId xmlns:a16="http://schemas.microsoft.com/office/drawing/2014/main" id="{A73B520B-D7E7-436A-B263-0682940B4F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810" r="21258"/>
          <a:stretch/>
        </p:blipFill>
        <p:spPr>
          <a:xfrm>
            <a:off x="0" y="4238951"/>
            <a:ext cx="9600237" cy="2619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467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e021116e-70b5-4dea-976a-806e996dba5c" xsi:nil="true"/>
    <SharedWithUsers xmlns="4259f52f-4b71-47bc-aac8-de2b0f5da881">
      <UserInfo>
        <DisplayName>Hudson, Cristina</DisplayName>
        <AccountId>15</AccountId>
        <AccountType/>
      </UserInfo>
      <UserInfo>
        <DisplayName>Chiasson, Judy</DisplayName>
        <AccountId>11</AccountId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EBA493F80BFCB43867CDEBFCD560C95" ma:contentTypeVersion="9" ma:contentTypeDescription="Create a new document." ma:contentTypeScope="" ma:versionID="7275020f4c0f251b44d733fc6a999a7f">
  <xsd:schema xmlns:xsd="http://www.w3.org/2001/XMLSchema" xmlns:xs="http://www.w3.org/2001/XMLSchema" xmlns:p="http://schemas.microsoft.com/office/2006/metadata/properties" xmlns:ns2="e021116e-70b5-4dea-976a-806e996dba5c" xmlns:ns3="4259f52f-4b71-47bc-aac8-de2b0f5da881" targetNamespace="http://schemas.microsoft.com/office/2006/metadata/properties" ma:root="true" ma:fieldsID="f4cf8b7d47154cb13d3431a6b8bd24bd" ns2:_="" ns3:_="">
    <xsd:import namespace="e021116e-70b5-4dea-976a-806e996dba5c"/>
    <xsd:import namespace="4259f52f-4b71-47bc-aac8-de2b0f5da88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21116e-70b5-4dea-976a-806e996dba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259f52f-4b71-47bc-aac8-de2b0f5da881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E99C30C-D4EF-40A1-90A6-0C8077024112}">
  <ds:schemaRefs>
    <ds:schemaRef ds:uri="4259f52f-4b71-47bc-aac8-de2b0f5da881"/>
    <ds:schemaRef ds:uri="http://purl.org/dc/terms/"/>
    <ds:schemaRef ds:uri="http://purl.org/dc/dcmitype/"/>
    <ds:schemaRef ds:uri="http://schemas.openxmlformats.org/package/2006/metadata/core-properties"/>
    <ds:schemaRef ds:uri="http://schemas.microsoft.com/office/2006/metadata/properties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e021116e-70b5-4dea-976a-806e996dba5c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13EAED4B-B23A-4EAD-8592-DA0CA563704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021116e-70b5-4dea-976a-806e996dba5c"/>
    <ds:schemaRef ds:uri="4259f52f-4b71-47bc-aac8-de2b0f5da88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1E252AE-1687-4F4A-AAAD-EE8304DE909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tf34316244_win32</Template>
  <TotalTime>0</TotalTime>
  <Words>328</Words>
  <Application>Microsoft Office PowerPoint</Application>
  <PresentationFormat>Widescreen</PresentationFormat>
  <Paragraphs>51</Paragraphs>
  <Slides>13</Slides>
  <Notes>4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Droplet</vt:lpstr>
      <vt:lpstr>Transgender day of remembrance November 20</vt:lpstr>
      <vt:lpstr>PowerPoint Presentation</vt:lpstr>
      <vt:lpstr>Objectives</vt:lpstr>
      <vt:lpstr>What does it mean to be transgender?</vt:lpstr>
      <vt:lpstr>What is transgender day of remembrance?</vt:lpstr>
      <vt:lpstr>PowerPoint Presentation</vt:lpstr>
      <vt:lpstr>PowerPoint Presentation</vt:lpstr>
      <vt:lpstr>Reflect</vt:lpstr>
      <vt:lpstr>Just listen</vt:lpstr>
      <vt:lpstr>PowerPoint Presentation</vt:lpstr>
      <vt:lpstr>PowerPoint Presentation</vt:lpstr>
      <vt:lpstr>PowerPoint Presentation</vt:lpstr>
      <vt:lpstr>For additional resources, visit us at: https://www.lausd.org/human-relations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Transgender day of remembrance</dc:title>
  <dc:creator/>
  <cp:lastModifiedBy/>
  <cp:revision>282</cp:revision>
  <dcterms:created xsi:type="dcterms:W3CDTF">2020-08-19T16:31:51Z</dcterms:created>
  <dcterms:modified xsi:type="dcterms:W3CDTF">2025-08-15T17:05:10Z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0x010100AEBA493F80BFCB43867CDEBFCD560C95</vt:lpwstr>
  </property>
</Properties>
</file>