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ink/ink3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2" r:id="rId12"/>
    <p:sldId id="264" r:id="rId13"/>
    <p:sldId id="265" r:id="rId14"/>
    <p:sldId id="267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F4975D-2972-02F7-306C-BBD979C35C41}" v="54" dt="2025-08-15T15:02:52.0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2" autoAdjust="0"/>
    <p:restoredTop sz="82591" autoAdjust="0"/>
  </p:normalViewPr>
  <p:slideViewPr>
    <p:cSldViewPr snapToGrid="0">
      <p:cViewPr varScale="1">
        <p:scale>
          <a:sx n="133" d="100"/>
          <a:sy n="133" d="100"/>
        </p:scale>
        <p:origin x="992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ppy, Talia" userId="S::talia.guppy@lausd.net::a4cf7a8a-d662-4541-a89c-e346407241b2" providerId="AD" clId="Web-{2DF4975D-2972-02F7-306C-BBD979C35C41}"/>
    <pc:docChg chg="modSld">
      <pc:chgData name="Guppy, Talia" userId="S::talia.guppy@lausd.net::a4cf7a8a-d662-4541-a89c-e346407241b2" providerId="AD" clId="Web-{2DF4975D-2972-02F7-306C-BBD979C35C41}" dt="2025-08-15T15:03:15.376" v="56"/>
      <pc:docMkLst>
        <pc:docMk/>
      </pc:docMkLst>
      <pc:sldChg chg="addSp modSp">
        <pc:chgData name="Guppy, Talia" userId="S::talia.guppy@lausd.net::a4cf7a8a-d662-4541-a89c-e346407241b2" providerId="AD" clId="Web-{2DF4975D-2972-02F7-306C-BBD979C35C41}" dt="2025-08-15T14:54:48.134" v="22" actId="1076"/>
        <pc:sldMkLst>
          <pc:docMk/>
          <pc:sldMk cId="109857222" sldId="256"/>
        </pc:sldMkLst>
        <pc:spChg chg="mod">
          <ac:chgData name="Guppy, Talia" userId="S::talia.guppy@lausd.net::a4cf7a8a-d662-4541-a89c-e346407241b2" providerId="AD" clId="Web-{2DF4975D-2972-02F7-306C-BBD979C35C41}" dt="2025-08-15T14:53:58.227" v="20" actId="20577"/>
          <ac:spMkLst>
            <pc:docMk/>
            <pc:sldMk cId="109857222" sldId="256"/>
            <ac:spMk id="3" creationId="{00000000-0000-0000-0000-000000000000}"/>
          </ac:spMkLst>
        </pc:spChg>
        <pc:picChg chg="add mod">
          <ac:chgData name="Guppy, Talia" userId="S::talia.guppy@lausd.net::a4cf7a8a-d662-4541-a89c-e346407241b2" providerId="AD" clId="Web-{2DF4975D-2972-02F7-306C-BBD979C35C41}" dt="2025-08-15T14:54:48.134" v="22" actId="1076"/>
          <ac:picMkLst>
            <pc:docMk/>
            <pc:sldMk cId="109857222" sldId="256"/>
            <ac:picMk id="4" creationId="{879AA393-C340-8FD4-28D3-487F57847488}"/>
          </ac:picMkLst>
        </pc:picChg>
      </pc:sldChg>
      <pc:sldChg chg="addSp delSp modSp">
        <pc:chgData name="Guppy, Talia" userId="S::talia.guppy@lausd.net::a4cf7a8a-d662-4541-a89c-e346407241b2" providerId="AD" clId="Web-{2DF4975D-2972-02F7-306C-BBD979C35C41}" dt="2025-08-15T15:02:52.016" v="54" actId="20577"/>
        <pc:sldMkLst>
          <pc:docMk/>
          <pc:sldMk cId="862701398" sldId="266"/>
        </pc:sldMkLst>
        <pc:spChg chg="mod">
          <ac:chgData name="Guppy, Talia" userId="S::talia.guppy@lausd.net::a4cf7a8a-d662-4541-a89c-e346407241b2" providerId="AD" clId="Web-{2DF4975D-2972-02F7-306C-BBD979C35C41}" dt="2025-08-15T15:02:52.016" v="54" actId="20577"/>
          <ac:spMkLst>
            <pc:docMk/>
            <pc:sldMk cId="862701398" sldId="266"/>
            <ac:spMk id="2" creationId="{81341305-7A3B-45BA-9C68-A1D810B56C2A}"/>
          </ac:spMkLst>
        </pc:spChg>
        <pc:spChg chg="del">
          <ac:chgData name="Guppy, Talia" userId="S::talia.guppy@lausd.net::a4cf7a8a-d662-4541-a89c-e346407241b2" providerId="AD" clId="Web-{2DF4975D-2972-02F7-306C-BBD979C35C41}" dt="2025-08-15T14:56:25.605" v="32"/>
          <ac:spMkLst>
            <pc:docMk/>
            <pc:sldMk cId="862701398" sldId="266"/>
            <ac:spMk id="40" creationId="{9412A842-B9E7-4C3C-B662-F4D51B2DAB05}"/>
          </ac:spMkLst>
        </pc:spChg>
        <pc:spChg chg="del">
          <ac:chgData name="Guppy, Talia" userId="S::talia.guppy@lausd.net::a4cf7a8a-d662-4541-a89c-e346407241b2" providerId="AD" clId="Web-{2DF4975D-2972-02F7-306C-BBD979C35C41}" dt="2025-08-15T14:56:25.605" v="32"/>
          <ac:spMkLst>
            <pc:docMk/>
            <pc:sldMk cId="862701398" sldId="266"/>
            <ac:spMk id="42" creationId="{7C5032A8-28E7-4286-A04C-60ED3D7C11BA}"/>
          </ac:spMkLst>
        </pc:spChg>
        <pc:spChg chg="add del">
          <ac:chgData name="Guppy, Talia" userId="S::talia.guppy@lausd.net::a4cf7a8a-d662-4541-a89c-e346407241b2" providerId="AD" clId="Web-{2DF4975D-2972-02F7-306C-BBD979C35C41}" dt="2025-08-15T14:57:32.856" v="50"/>
          <ac:spMkLst>
            <pc:docMk/>
            <pc:sldMk cId="862701398" sldId="266"/>
            <ac:spMk id="47" creationId="{DA381740-063A-41A4-836D-85D14980EEF0}"/>
          </ac:spMkLst>
        </pc:spChg>
        <pc:spChg chg="add del">
          <ac:chgData name="Guppy, Talia" userId="S::talia.guppy@lausd.net::a4cf7a8a-d662-4541-a89c-e346407241b2" providerId="AD" clId="Web-{2DF4975D-2972-02F7-306C-BBD979C35C41}" dt="2025-08-15T14:57:32.856" v="50"/>
          <ac:spMkLst>
            <pc:docMk/>
            <pc:sldMk cId="862701398" sldId="266"/>
            <ac:spMk id="49" creationId="{76906711-0AFB-47DD-A4B6-4E94B38B8C91}"/>
          </ac:spMkLst>
        </pc:spChg>
        <pc:spChg chg="add del">
          <ac:chgData name="Guppy, Talia" userId="S::talia.guppy@lausd.net::a4cf7a8a-d662-4541-a89c-e346407241b2" providerId="AD" clId="Web-{2DF4975D-2972-02F7-306C-BBD979C35C41}" dt="2025-08-15T14:57:32.856" v="50"/>
          <ac:spMkLst>
            <pc:docMk/>
            <pc:sldMk cId="862701398" sldId="266"/>
            <ac:spMk id="51" creationId="{AA91F649-894C-41F6-A21D-3D1AC558E934}"/>
          </ac:spMkLst>
        </pc:spChg>
        <pc:spChg chg="add del">
          <ac:chgData name="Guppy, Talia" userId="S::talia.guppy@lausd.net::a4cf7a8a-d662-4541-a89c-e346407241b2" providerId="AD" clId="Web-{2DF4975D-2972-02F7-306C-BBD979C35C41}" dt="2025-08-15T14:57:32.856" v="50"/>
          <ac:spMkLst>
            <pc:docMk/>
            <pc:sldMk cId="862701398" sldId="266"/>
            <ac:spMk id="53" creationId="{56037404-66BD-46B5-9323-1B531319671A}"/>
          </ac:spMkLst>
        </pc:spChg>
        <pc:spChg chg="add">
          <ac:chgData name="Guppy, Talia" userId="S::talia.guppy@lausd.net::a4cf7a8a-d662-4541-a89c-e346407241b2" providerId="AD" clId="Web-{2DF4975D-2972-02F7-306C-BBD979C35C41}" dt="2025-08-15T14:57:32.856" v="50"/>
          <ac:spMkLst>
            <pc:docMk/>
            <pc:sldMk cId="862701398" sldId="266"/>
            <ac:spMk id="58" creationId="{DA381740-063A-41A4-836D-85D14980EEF0}"/>
          </ac:spMkLst>
        </pc:spChg>
        <pc:spChg chg="add">
          <ac:chgData name="Guppy, Talia" userId="S::talia.guppy@lausd.net::a4cf7a8a-d662-4541-a89c-e346407241b2" providerId="AD" clId="Web-{2DF4975D-2972-02F7-306C-BBD979C35C41}" dt="2025-08-15T14:57:32.856" v="50"/>
          <ac:spMkLst>
            <pc:docMk/>
            <pc:sldMk cId="862701398" sldId="266"/>
            <ac:spMk id="60" creationId="{76906711-0AFB-47DD-A4B6-4E94B38B8C91}"/>
          </ac:spMkLst>
        </pc:spChg>
        <pc:spChg chg="add">
          <ac:chgData name="Guppy, Talia" userId="S::talia.guppy@lausd.net::a4cf7a8a-d662-4541-a89c-e346407241b2" providerId="AD" clId="Web-{2DF4975D-2972-02F7-306C-BBD979C35C41}" dt="2025-08-15T14:57:32.856" v="50"/>
          <ac:spMkLst>
            <pc:docMk/>
            <pc:sldMk cId="862701398" sldId="266"/>
            <ac:spMk id="62" creationId="{AA91F649-894C-41F6-A21D-3D1AC558E934}"/>
          </ac:spMkLst>
        </pc:spChg>
        <pc:spChg chg="add">
          <ac:chgData name="Guppy, Talia" userId="S::talia.guppy@lausd.net::a4cf7a8a-d662-4541-a89c-e346407241b2" providerId="AD" clId="Web-{2DF4975D-2972-02F7-306C-BBD979C35C41}" dt="2025-08-15T14:57:32.856" v="50"/>
          <ac:spMkLst>
            <pc:docMk/>
            <pc:sldMk cId="862701398" sldId="266"/>
            <ac:spMk id="64" creationId="{56037404-66BD-46B5-9323-1B531319671A}"/>
          </ac:spMkLst>
        </pc:spChg>
        <pc:picChg chg="add mod">
          <ac:chgData name="Guppy, Talia" userId="S::talia.guppy@lausd.net::a4cf7a8a-d662-4541-a89c-e346407241b2" providerId="AD" clId="Web-{2DF4975D-2972-02F7-306C-BBD979C35C41}" dt="2025-08-15T14:56:25.605" v="32"/>
          <ac:picMkLst>
            <pc:docMk/>
            <pc:sldMk cId="862701398" sldId="266"/>
            <ac:picMk id="3" creationId="{55358567-DF14-203E-4E6F-A29F7B158EC0}"/>
          </ac:picMkLst>
        </pc:picChg>
        <pc:picChg chg="del">
          <ac:chgData name="Guppy, Talia" userId="S::talia.guppy@lausd.net::a4cf7a8a-d662-4541-a89c-e346407241b2" providerId="AD" clId="Web-{2DF4975D-2972-02F7-306C-BBD979C35C41}" dt="2025-08-15T14:55:54.042" v="28"/>
          <ac:picMkLst>
            <pc:docMk/>
            <pc:sldMk cId="862701398" sldId="266"/>
            <ac:picMk id="4" creationId="{7A69556E-6A34-9E72-CBDE-E147F7676FE1}"/>
          </ac:picMkLst>
        </pc:picChg>
      </pc:sldChg>
      <pc:sldChg chg="addSp delSp modSp modNotes">
        <pc:chgData name="Guppy, Talia" userId="S::talia.guppy@lausd.net::a4cf7a8a-d662-4541-a89c-e346407241b2" providerId="AD" clId="Web-{2DF4975D-2972-02F7-306C-BBD979C35C41}" dt="2025-08-15T15:03:15.376" v="56"/>
        <pc:sldMkLst>
          <pc:docMk/>
          <pc:sldMk cId="3401062836" sldId="267"/>
        </pc:sldMkLst>
        <pc:picChg chg="add mod">
          <ac:chgData name="Guppy, Talia" userId="S::talia.guppy@lausd.net::a4cf7a8a-d662-4541-a89c-e346407241b2" providerId="AD" clId="Web-{2DF4975D-2972-02F7-306C-BBD979C35C41}" dt="2025-08-15T14:55:48.291" v="27" actId="14100"/>
          <ac:picMkLst>
            <pc:docMk/>
            <pc:sldMk cId="3401062836" sldId="267"/>
            <ac:picMk id="3" creationId="{4B9A7C14-B373-1CB0-942E-1BCB6A02334E}"/>
          </ac:picMkLst>
        </pc:picChg>
        <pc:picChg chg="del">
          <ac:chgData name="Guppy, Talia" userId="S::talia.guppy@lausd.net::a4cf7a8a-d662-4541-a89c-e346407241b2" providerId="AD" clId="Web-{2DF4975D-2972-02F7-306C-BBD979C35C41}" dt="2025-08-15T14:55:18.275" v="23"/>
          <ac:picMkLst>
            <pc:docMk/>
            <pc:sldMk cId="3401062836" sldId="267"/>
            <ac:picMk id="2050" creationId="{7E5B8BFC-2FA5-1418-7C9D-5F82FED2CE09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1B8615-D871-4C24-B863-AFB102B07695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021AD6C-24A1-4086-AEE7-4A6C3A78B0B5}">
      <dgm:prSet/>
      <dgm:spPr/>
      <dgm:t>
        <a:bodyPr/>
        <a:lstStyle/>
        <a:p>
          <a:r>
            <a:rPr lang="en-US" dirty="0"/>
            <a:t>Learn about </a:t>
          </a:r>
          <a:r>
            <a:rPr lang="en-US" dirty="0" err="1"/>
            <a:t>Dia</a:t>
          </a:r>
          <a:r>
            <a:rPr lang="en-US" dirty="0"/>
            <a:t> de </a:t>
          </a:r>
          <a:r>
            <a:rPr lang="en-US" dirty="0" err="1"/>
            <a:t>los</a:t>
          </a:r>
          <a:r>
            <a:rPr lang="en-US" dirty="0"/>
            <a:t> Muertos</a:t>
          </a:r>
        </a:p>
      </dgm:t>
    </dgm:pt>
    <dgm:pt modelId="{E8B1AABC-09F5-4245-845F-251E45ACDEBD}" type="parTrans" cxnId="{CB825BEA-9E54-4240-A378-A7FD7B466DE5}">
      <dgm:prSet/>
      <dgm:spPr/>
      <dgm:t>
        <a:bodyPr/>
        <a:lstStyle/>
        <a:p>
          <a:endParaRPr lang="en-US"/>
        </a:p>
      </dgm:t>
    </dgm:pt>
    <dgm:pt modelId="{F97D0E1F-EED6-4A6A-9BD2-5DC990905006}" type="sibTrans" cxnId="{CB825BEA-9E54-4240-A378-A7FD7B466DE5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9FCA930B-5615-4C2D-AECD-D956DD720FDF}">
      <dgm:prSet/>
      <dgm:spPr/>
      <dgm:t>
        <a:bodyPr/>
        <a:lstStyle/>
        <a:p>
          <a:r>
            <a:rPr lang="en-US"/>
            <a:t>Discuss the importance of the holiday</a:t>
          </a:r>
        </a:p>
      </dgm:t>
    </dgm:pt>
    <dgm:pt modelId="{BFDB6C69-6E01-494A-9153-0F24FF507F11}" type="parTrans" cxnId="{7ABC9201-A47A-44BC-B69B-91B15CAD1531}">
      <dgm:prSet/>
      <dgm:spPr/>
      <dgm:t>
        <a:bodyPr/>
        <a:lstStyle/>
        <a:p>
          <a:endParaRPr lang="en-US"/>
        </a:p>
      </dgm:t>
    </dgm:pt>
    <dgm:pt modelId="{4B83109D-6A80-4A69-8412-F12DD42B8AF3}" type="sibTrans" cxnId="{7ABC9201-A47A-44BC-B69B-91B15CAD1531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14C89DAC-59AC-4C75-8D5B-4EFA8B385DA3}">
      <dgm:prSet/>
      <dgm:spPr/>
      <dgm:t>
        <a:bodyPr/>
        <a:lstStyle/>
        <a:p>
          <a:r>
            <a:rPr lang="en-US"/>
            <a:t>Identify cultural traditions that are important to us</a:t>
          </a:r>
        </a:p>
      </dgm:t>
    </dgm:pt>
    <dgm:pt modelId="{3AD45977-E842-41B2-B70E-20EC31C877B0}" type="parTrans" cxnId="{B8630E69-2D5C-4702-A077-3D1F1226054E}">
      <dgm:prSet/>
      <dgm:spPr/>
      <dgm:t>
        <a:bodyPr/>
        <a:lstStyle/>
        <a:p>
          <a:endParaRPr lang="en-US"/>
        </a:p>
      </dgm:t>
    </dgm:pt>
    <dgm:pt modelId="{EF5A9B85-F3EE-47CD-9B53-6DCB69A7AD02}" type="sibTrans" cxnId="{B8630E69-2D5C-4702-A077-3D1F1226054E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7DC0A80D-8093-4BE2-99B3-D7D0C4BA8CC2}" type="pres">
      <dgm:prSet presAssocID="{A91B8615-D871-4C24-B863-AFB102B07695}" presName="Name0" presStyleCnt="0">
        <dgm:presLayoutVars>
          <dgm:animLvl val="lvl"/>
          <dgm:resizeHandles val="exact"/>
        </dgm:presLayoutVars>
      </dgm:prSet>
      <dgm:spPr/>
    </dgm:pt>
    <dgm:pt modelId="{3C6DED8C-4C60-4646-AC1E-72EAC053B28E}" type="pres">
      <dgm:prSet presAssocID="{F021AD6C-24A1-4086-AEE7-4A6C3A78B0B5}" presName="compositeNode" presStyleCnt="0">
        <dgm:presLayoutVars>
          <dgm:bulletEnabled val="1"/>
        </dgm:presLayoutVars>
      </dgm:prSet>
      <dgm:spPr/>
    </dgm:pt>
    <dgm:pt modelId="{7A68FD3A-7E97-4F70-88D5-6E7510B2AB97}" type="pres">
      <dgm:prSet presAssocID="{F021AD6C-24A1-4086-AEE7-4A6C3A78B0B5}" presName="bgRect" presStyleLbl="bgAccFollowNode1" presStyleIdx="0" presStyleCnt="3"/>
      <dgm:spPr/>
    </dgm:pt>
    <dgm:pt modelId="{350D91D0-0B0B-4499-9081-8769D36E3E3E}" type="pres">
      <dgm:prSet presAssocID="{F97D0E1F-EED6-4A6A-9BD2-5DC990905006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E24C079A-4A3B-4EA1-BD92-172C3CACF855}" type="pres">
      <dgm:prSet presAssocID="{F021AD6C-24A1-4086-AEE7-4A6C3A78B0B5}" presName="bottomLine" presStyleLbl="alignNode1" presStyleIdx="1" presStyleCnt="6">
        <dgm:presLayoutVars/>
      </dgm:prSet>
      <dgm:spPr/>
    </dgm:pt>
    <dgm:pt modelId="{CE7FCF4B-CAE0-42B1-ADDD-40E0CC8E8F44}" type="pres">
      <dgm:prSet presAssocID="{F021AD6C-24A1-4086-AEE7-4A6C3A78B0B5}" presName="nodeText" presStyleLbl="bgAccFollowNode1" presStyleIdx="0" presStyleCnt="3">
        <dgm:presLayoutVars>
          <dgm:bulletEnabled val="1"/>
        </dgm:presLayoutVars>
      </dgm:prSet>
      <dgm:spPr/>
    </dgm:pt>
    <dgm:pt modelId="{03EBF155-2641-4346-ADAC-C344946F7E81}" type="pres">
      <dgm:prSet presAssocID="{F97D0E1F-EED6-4A6A-9BD2-5DC990905006}" presName="sibTrans" presStyleCnt="0"/>
      <dgm:spPr/>
    </dgm:pt>
    <dgm:pt modelId="{1A5067A6-D681-495E-B8FE-CF8FAA60C59E}" type="pres">
      <dgm:prSet presAssocID="{9FCA930B-5615-4C2D-AECD-D956DD720FDF}" presName="compositeNode" presStyleCnt="0">
        <dgm:presLayoutVars>
          <dgm:bulletEnabled val="1"/>
        </dgm:presLayoutVars>
      </dgm:prSet>
      <dgm:spPr/>
    </dgm:pt>
    <dgm:pt modelId="{5713071E-B018-43E6-BBA5-6E05C09AFAC9}" type="pres">
      <dgm:prSet presAssocID="{9FCA930B-5615-4C2D-AECD-D956DD720FDF}" presName="bgRect" presStyleLbl="bgAccFollowNode1" presStyleIdx="1" presStyleCnt="3"/>
      <dgm:spPr/>
    </dgm:pt>
    <dgm:pt modelId="{488FE460-9F8D-47B1-BBAA-A060F639A2DA}" type="pres">
      <dgm:prSet presAssocID="{4B83109D-6A80-4A69-8412-F12DD42B8AF3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7FD0CE57-0F46-4D87-9DB2-FC0C3B3C9183}" type="pres">
      <dgm:prSet presAssocID="{9FCA930B-5615-4C2D-AECD-D956DD720FDF}" presName="bottomLine" presStyleLbl="alignNode1" presStyleIdx="3" presStyleCnt="6">
        <dgm:presLayoutVars/>
      </dgm:prSet>
      <dgm:spPr/>
    </dgm:pt>
    <dgm:pt modelId="{5230119D-32B8-4299-8B58-69D3A80D1B2E}" type="pres">
      <dgm:prSet presAssocID="{9FCA930B-5615-4C2D-AECD-D956DD720FDF}" presName="nodeText" presStyleLbl="bgAccFollowNode1" presStyleIdx="1" presStyleCnt="3">
        <dgm:presLayoutVars>
          <dgm:bulletEnabled val="1"/>
        </dgm:presLayoutVars>
      </dgm:prSet>
      <dgm:spPr/>
    </dgm:pt>
    <dgm:pt modelId="{083E3A86-1EFC-4836-BA61-A554667293EF}" type="pres">
      <dgm:prSet presAssocID="{4B83109D-6A80-4A69-8412-F12DD42B8AF3}" presName="sibTrans" presStyleCnt="0"/>
      <dgm:spPr/>
    </dgm:pt>
    <dgm:pt modelId="{7B59DE6B-A43F-4DC6-B952-3FA708EECCC8}" type="pres">
      <dgm:prSet presAssocID="{14C89DAC-59AC-4C75-8D5B-4EFA8B385DA3}" presName="compositeNode" presStyleCnt="0">
        <dgm:presLayoutVars>
          <dgm:bulletEnabled val="1"/>
        </dgm:presLayoutVars>
      </dgm:prSet>
      <dgm:spPr/>
    </dgm:pt>
    <dgm:pt modelId="{FF27E39A-CBC9-41AC-8A2C-BA4F7D6E5A2A}" type="pres">
      <dgm:prSet presAssocID="{14C89DAC-59AC-4C75-8D5B-4EFA8B385DA3}" presName="bgRect" presStyleLbl="bgAccFollowNode1" presStyleIdx="2" presStyleCnt="3"/>
      <dgm:spPr/>
    </dgm:pt>
    <dgm:pt modelId="{67F62E6C-B40B-498A-9E46-A616A8C8DBF3}" type="pres">
      <dgm:prSet presAssocID="{EF5A9B85-F3EE-47CD-9B53-6DCB69A7AD02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80A4E738-CCF1-40D5-8B5F-92F8E4D024A2}" type="pres">
      <dgm:prSet presAssocID="{14C89DAC-59AC-4C75-8D5B-4EFA8B385DA3}" presName="bottomLine" presStyleLbl="alignNode1" presStyleIdx="5" presStyleCnt="6">
        <dgm:presLayoutVars/>
      </dgm:prSet>
      <dgm:spPr/>
    </dgm:pt>
    <dgm:pt modelId="{1EEB46B5-62C0-4DDE-A36D-A180AD3716EB}" type="pres">
      <dgm:prSet presAssocID="{14C89DAC-59AC-4C75-8D5B-4EFA8B385DA3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7ABC9201-A47A-44BC-B69B-91B15CAD1531}" srcId="{A91B8615-D871-4C24-B863-AFB102B07695}" destId="{9FCA930B-5615-4C2D-AECD-D956DD720FDF}" srcOrd="1" destOrd="0" parTransId="{BFDB6C69-6E01-494A-9153-0F24FF507F11}" sibTransId="{4B83109D-6A80-4A69-8412-F12DD42B8AF3}"/>
    <dgm:cxn modelId="{D754DA03-A95C-4C0B-900F-22DE7D29AABD}" type="presOf" srcId="{9FCA930B-5615-4C2D-AECD-D956DD720FDF}" destId="{5230119D-32B8-4299-8B58-69D3A80D1B2E}" srcOrd="1" destOrd="0" presId="urn:microsoft.com/office/officeart/2016/7/layout/BasicLinearProcessNumbered"/>
    <dgm:cxn modelId="{180D3E0D-7E50-4986-B55A-AB5373913A34}" type="presOf" srcId="{F97D0E1F-EED6-4A6A-9BD2-5DC990905006}" destId="{350D91D0-0B0B-4499-9081-8769D36E3E3E}" srcOrd="0" destOrd="0" presId="urn:microsoft.com/office/officeart/2016/7/layout/BasicLinearProcessNumbered"/>
    <dgm:cxn modelId="{30F8FE0E-F02B-4DC3-A748-4B356C827C60}" type="presOf" srcId="{EF5A9B85-F3EE-47CD-9B53-6DCB69A7AD02}" destId="{67F62E6C-B40B-498A-9E46-A616A8C8DBF3}" srcOrd="0" destOrd="0" presId="urn:microsoft.com/office/officeart/2016/7/layout/BasicLinearProcessNumbered"/>
    <dgm:cxn modelId="{4B596014-9A10-4372-9082-FED97BA50243}" type="presOf" srcId="{14C89DAC-59AC-4C75-8D5B-4EFA8B385DA3}" destId="{FF27E39A-CBC9-41AC-8A2C-BA4F7D6E5A2A}" srcOrd="0" destOrd="0" presId="urn:microsoft.com/office/officeart/2016/7/layout/BasicLinearProcessNumbered"/>
    <dgm:cxn modelId="{7CE1C23E-82B2-4BD0-AA15-BA633D8076E0}" type="presOf" srcId="{14C89DAC-59AC-4C75-8D5B-4EFA8B385DA3}" destId="{1EEB46B5-62C0-4DDE-A36D-A180AD3716EB}" srcOrd="1" destOrd="0" presId="urn:microsoft.com/office/officeart/2016/7/layout/BasicLinearProcessNumbered"/>
    <dgm:cxn modelId="{50520D65-82DE-40FD-956E-0A9B4109198C}" type="presOf" srcId="{F021AD6C-24A1-4086-AEE7-4A6C3A78B0B5}" destId="{CE7FCF4B-CAE0-42B1-ADDD-40E0CC8E8F44}" srcOrd="1" destOrd="0" presId="urn:microsoft.com/office/officeart/2016/7/layout/BasicLinearProcessNumbered"/>
    <dgm:cxn modelId="{B8630E69-2D5C-4702-A077-3D1F1226054E}" srcId="{A91B8615-D871-4C24-B863-AFB102B07695}" destId="{14C89DAC-59AC-4C75-8D5B-4EFA8B385DA3}" srcOrd="2" destOrd="0" parTransId="{3AD45977-E842-41B2-B70E-20EC31C877B0}" sibTransId="{EF5A9B85-F3EE-47CD-9B53-6DCB69A7AD02}"/>
    <dgm:cxn modelId="{8703975A-CFEA-437B-9F22-37F7A152F4F2}" type="presOf" srcId="{4B83109D-6A80-4A69-8412-F12DD42B8AF3}" destId="{488FE460-9F8D-47B1-BBAA-A060F639A2DA}" srcOrd="0" destOrd="0" presId="urn:microsoft.com/office/officeart/2016/7/layout/BasicLinearProcessNumbered"/>
    <dgm:cxn modelId="{70EF4E91-EF62-4CFE-9DDB-4D428C0BFD4D}" type="presOf" srcId="{A91B8615-D871-4C24-B863-AFB102B07695}" destId="{7DC0A80D-8093-4BE2-99B3-D7D0C4BA8CC2}" srcOrd="0" destOrd="0" presId="urn:microsoft.com/office/officeart/2016/7/layout/BasicLinearProcessNumbered"/>
    <dgm:cxn modelId="{D0D03CB0-2B2C-4F33-BE2B-1ABBBBA5C7B6}" type="presOf" srcId="{9FCA930B-5615-4C2D-AECD-D956DD720FDF}" destId="{5713071E-B018-43E6-BBA5-6E05C09AFAC9}" srcOrd="0" destOrd="0" presId="urn:microsoft.com/office/officeart/2016/7/layout/BasicLinearProcessNumbered"/>
    <dgm:cxn modelId="{CB825BEA-9E54-4240-A378-A7FD7B466DE5}" srcId="{A91B8615-D871-4C24-B863-AFB102B07695}" destId="{F021AD6C-24A1-4086-AEE7-4A6C3A78B0B5}" srcOrd="0" destOrd="0" parTransId="{E8B1AABC-09F5-4245-845F-251E45ACDEBD}" sibTransId="{F97D0E1F-EED6-4A6A-9BD2-5DC990905006}"/>
    <dgm:cxn modelId="{D23889EA-D7F7-40B2-8D5B-D1F443B92903}" type="presOf" srcId="{F021AD6C-24A1-4086-AEE7-4A6C3A78B0B5}" destId="{7A68FD3A-7E97-4F70-88D5-6E7510B2AB97}" srcOrd="0" destOrd="0" presId="urn:microsoft.com/office/officeart/2016/7/layout/BasicLinearProcessNumbered"/>
    <dgm:cxn modelId="{F3242B36-0F26-4774-BE9C-878EC58481FB}" type="presParOf" srcId="{7DC0A80D-8093-4BE2-99B3-D7D0C4BA8CC2}" destId="{3C6DED8C-4C60-4646-AC1E-72EAC053B28E}" srcOrd="0" destOrd="0" presId="urn:microsoft.com/office/officeart/2016/7/layout/BasicLinearProcessNumbered"/>
    <dgm:cxn modelId="{D00C310F-EBD4-44FF-97D0-999D4AB6FAD7}" type="presParOf" srcId="{3C6DED8C-4C60-4646-AC1E-72EAC053B28E}" destId="{7A68FD3A-7E97-4F70-88D5-6E7510B2AB97}" srcOrd="0" destOrd="0" presId="urn:microsoft.com/office/officeart/2016/7/layout/BasicLinearProcessNumbered"/>
    <dgm:cxn modelId="{39A22EEC-1667-4DA9-9DC2-5D4672129DF9}" type="presParOf" srcId="{3C6DED8C-4C60-4646-AC1E-72EAC053B28E}" destId="{350D91D0-0B0B-4499-9081-8769D36E3E3E}" srcOrd="1" destOrd="0" presId="urn:microsoft.com/office/officeart/2016/7/layout/BasicLinearProcessNumbered"/>
    <dgm:cxn modelId="{5C8469A1-CA85-498E-820A-E4C366E2FCC6}" type="presParOf" srcId="{3C6DED8C-4C60-4646-AC1E-72EAC053B28E}" destId="{E24C079A-4A3B-4EA1-BD92-172C3CACF855}" srcOrd="2" destOrd="0" presId="urn:microsoft.com/office/officeart/2016/7/layout/BasicLinearProcessNumbered"/>
    <dgm:cxn modelId="{7E1B91C3-93B9-4811-84A2-DE1D11326633}" type="presParOf" srcId="{3C6DED8C-4C60-4646-AC1E-72EAC053B28E}" destId="{CE7FCF4B-CAE0-42B1-ADDD-40E0CC8E8F44}" srcOrd="3" destOrd="0" presId="urn:microsoft.com/office/officeart/2016/7/layout/BasicLinearProcessNumbered"/>
    <dgm:cxn modelId="{6F2D129B-AA0F-4B62-8216-5947C1029AB2}" type="presParOf" srcId="{7DC0A80D-8093-4BE2-99B3-D7D0C4BA8CC2}" destId="{03EBF155-2641-4346-ADAC-C344946F7E81}" srcOrd="1" destOrd="0" presId="urn:microsoft.com/office/officeart/2016/7/layout/BasicLinearProcessNumbered"/>
    <dgm:cxn modelId="{67A82F54-AC41-419E-A9ED-CB5546822D96}" type="presParOf" srcId="{7DC0A80D-8093-4BE2-99B3-D7D0C4BA8CC2}" destId="{1A5067A6-D681-495E-B8FE-CF8FAA60C59E}" srcOrd="2" destOrd="0" presId="urn:microsoft.com/office/officeart/2016/7/layout/BasicLinearProcessNumbered"/>
    <dgm:cxn modelId="{DBF8C885-2FF6-42D7-873B-915962C1F691}" type="presParOf" srcId="{1A5067A6-D681-495E-B8FE-CF8FAA60C59E}" destId="{5713071E-B018-43E6-BBA5-6E05C09AFAC9}" srcOrd="0" destOrd="0" presId="urn:microsoft.com/office/officeart/2016/7/layout/BasicLinearProcessNumbered"/>
    <dgm:cxn modelId="{687AAAFB-DFF0-4997-AEAB-B967643483D2}" type="presParOf" srcId="{1A5067A6-D681-495E-B8FE-CF8FAA60C59E}" destId="{488FE460-9F8D-47B1-BBAA-A060F639A2DA}" srcOrd="1" destOrd="0" presId="urn:microsoft.com/office/officeart/2016/7/layout/BasicLinearProcessNumbered"/>
    <dgm:cxn modelId="{B04F89B9-B891-4F18-9C70-CBA2901A09EC}" type="presParOf" srcId="{1A5067A6-D681-495E-B8FE-CF8FAA60C59E}" destId="{7FD0CE57-0F46-4D87-9DB2-FC0C3B3C9183}" srcOrd="2" destOrd="0" presId="urn:microsoft.com/office/officeart/2016/7/layout/BasicLinearProcessNumbered"/>
    <dgm:cxn modelId="{FB926D15-C155-4E16-B820-D1A72341CB71}" type="presParOf" srcId="{1A5067A6-D681-495E-B8FE-CF8FAA60C59E}" destId="{5230119D-32B8-4299-8B58-69D3A80D1B2E}" srcOrd="3" destOrd="0" presId="urn:microsoft.com/office/officeart/2016/7/layout/BasicLinearProcessNumbered"/>
    <dgm:cxn modelId="{06613E7E-FD61-4B16-A760-1A1FCE68F319}" type="presParOf" srcId="{7DC0A80D-8093-4BE2-99B3-D7D0C4BA8CC2}" destId="{083E3A86-1EFC-4836-BA61-A554667293EF}" srcOrd="3" destOrd="0" presId="urn:microsoft.com/office/officeart/2016/7/layout/BasicLinearProcessNumbered"/>
    <dgm:cxn modelId="{8CA95C1C-0D37-4F77-9F4E-1493AFCD723A}" type="presParOf" srcId="{7DC0A80D-8093-4BE2-99B3-D7D0C4BA8CC2}" destId="{7B59DE6B-A43F-4DC6-B952-3FA708EECCC8}" srcOrd="4" destOrd="0" presId="urn:microsoft.com/office/officeart/2016/7/layout/BasicLinearProcessNumbered"/>
    <dgm:cxn modelId="{F042C7E2-B54B-453C-BA66-FF706755F640}" type="presParOf" srcId="{7B59DE6B-A43F-4DC6-B952-3FA708EECCC8}" destId="{FF27E39A-CBC9-41AC-8A2C-BA4F7D6E5A2A}" srcOrd="0" destOrd="0" presId="urn:microsoft.com/office/officeart/2016/7/layout/BasicLinearProcessNumbered"/>
    <dgm:cxn modelId="{195B7F15-352A-4FC1-B109-D001B1635B8C}" type="presParOf" srcId="{7B59DE6B-A43F-4DC6-B952-3FA708EECCC8}" destId="{67F62E6C-B40B-498A-9E46-A616A8C8DBF3}" srcOrd="1" destOrd="0" presId="urn:microsoft.com/office/officeart/2016/7/layout/BasicLinearProcessNumbered"/>
    <dgm:cxn modelId="{A49DE916-4BD1-4FA0-8E8D-3C3486C89147}" type="presParOf" srcId="{7B59DE6B-A43F-4DC6-B952-3FA708EECCC8}" destId="{80A4E738-CCF1-40D5-8B5F-92F8E4D024A2}" srcOrd="2" destOrd="0" presId="urn:microsoft.com/office/officeart/2016/7/layout/BasicLinearProcessNumbered"/>
    <dgm:cxn modelId="{593BC9C2-DCCE-43A7-8BBF-FF1CBDA41202}" type="presParOf" srcId="{7B59DE6B-A43F-4DC6-B952-3FA708EECCC8}" destId="{1EEB46B5-62C0-4DDE-A36D-A180AD3716EB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01B48F-5BC5-4D9C-86DA-8623FC1C0F18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8CD81EF-2748-4FF1-9324-410F026F0B12}">
      <dgm:prSet/>
      <dgm:spPr/>
      <dgm:t>
        <a:bodyPr/>
        <a:lstStyle/>
        <a:p>
          <a:r>
            <a:rPr lang="en-US"/>
            <a:t>What is something new that you learned about Dia de los Muertos?</a:t>
          </a:r>
        </a:p>
      </dgm:t>
    </dgm:pt>
    <dgm:pt modelId="{CD708828-D70F-4E2D-89ED-BA2230606481}" type="parTrans" cxnId="{0B6FFA34-0F3F-4882-B9B9-1CBE98E8D851}">
      <dgm:prSet/>
      <dgm:spPr/>
      <dgm:t>
        <a:bodyPr/>
        <a:lstStyle/>
        <a:p>
          <a:endParaRPr lang="en-US"/>
        </a:p>
      </dgm:t>
    </dgm:pt>
    <dgm:pt modelId="{60D6CB5B-35B2-40BD-8527-7125C4A97EA7}" type="sibTrans" cxnId="{0B6FFA34-0F3F-4882-B9B9-1CBE98E8D851}">
      <dgm:prSet/>
      <dgm:spPr/>
      <dgm:t>
        <a:bodyPr/>
        <a:lstStyle/>
        <a:p>
          <a:endParaRPr lang="en-US"/>
        </a:p>
      </dgm:t>
    </dgm:pt>
    <dgm:pt modelId="{DD559BBB-CFD4-48DE-AE2F-D4832295DDE1}">
      <dgm:prSet/>
      <dgm:spPr/>
      <dgm:t>
        <a:bodyPr/>
        <a:lstStyle/>
        <a:p>
          <a:r>
            <a:rPr lang="en-US"/>
            <a:t>What is something that you liked about Dia de los Muertos?</a:t>
          </a:r>
        </a:p>
      </dgm:t>
    </dgm:pt>
    <dgm:pt modelId="{E2FD42A6-5CE6-4C2A-B6BE-127611546B3D}" type="parTrans" cxnId="{B184B025-F4B0-419D-BBF3-A239583F9F13}">
      <dgm:prSet/>
      <dgm:spPr/>
      <dgm:t>
        <a:bodyPr/>
        <a:lstStyle/>
        <a:p>
          <a:endParaRPr lang="en-US"/>
        </a:p>
      </dgm:t>
    </dgm:pt>
    <dgm:pt modelId="{118495C7-DCFB-417C-974E-8DD6A1FE6FF4}" type="sibTrans" cxnId="{B184B025-F4B0-419D-BBF3-A239583F9F13}">
      <dgm:prSet/>
      <dgm:spPr/>
      <dgm:t>
        <a:bodyPr/>
        <a:lstStyle/>
        <a:p>
          <a:endParaRPr lang="en-US"/>
        </a:p>
      </dgm:t>
    </dgm:pt>
    <dgm:pt modelId="{6E58810D-F6BE-4646-9429-F5931D1B9C98}" type="pres">
      <dgm:prSet presAssocID="{2901B48F-5BC5-4D9C-86DA-8623FC1C0F1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F9E197B-DDCB-4423-A4EC-12FFC6B01952}" type="pres">
      <dgm:prSet presAssocID="{E8CD81EF-2748-4FF1-9324-410F026F0B12}" presName="hierRoot1" presStyleCnt="0"/>
      <dgm:spPr/>
    </dgm:pt>
    <dgm:pt modelId="{16BBA788-4B6E-4D20-88C4-FACBC658F50E}" type="pres">
      <dgm:prSet presAssocID="{E8CD81EF-2748-4FF1-9324-410F026F0B12}" presName="composite" presStyleCnt="0"/>
      <dgm:spPr/>
    </dgm:pt>
    <dgm:pt modelId="{E5AF3CF6-1764-4417-9125-96422351420B}" type="pres">
      <dgm:prSet presAssocID="{E8CD81EF-2748-4FF1-9324-410F026F0B12}" presName="background" presStyleLbl="node0" presStyleIdx="0" presStyleCnt="2"/>
      <dgm:spPr/>
    </dgm:pt>
    <dgm:pt modelId="{51BFCADF-5AA3-4B20-8358-985D0EA66B37}" type="pres">
      <dgm:prSet presAssocID="{E8CD81EF-2748-4FF1-9324-410F026F0B12}" presName="text" presStyleLbl="fgAcc0" presStyleIdx="0" presStyleCnt="2">
        <dgm:presLayoutVars>
          <dgm:chPref val="3"/>
        </dgm:presLayoutVars>
      </dgm:prSet>
      <dgm:spPr/>
    </dgm:pt>
    <dgm:pt modelId="{1F2991F5-ABF7-490C-831F-825C49F2C485}" type="pres">
      <dgm:prSet presAssocID="{E8CD81EF-2748-4FF1-9324-410F026F0B12}" presName="hierChild2" presStyleCnt="0"/>
      <dgm:spPr/>
    </dgm:pt>
    <dgm:pt modelId="{5DCC8A30-2365-4772-B6C6-C61898D32A85}" type="pres">
      <dgm:prSet presAssocID="{DD559BBB-CFD4-48DE-AE2F-D4832295DDE1}" presName="hierRoot1" presStyleCnt="0"/>
      <dgm:spPr/>
    </dgm:pt>
    <dgm:pt modelId="{43091171-C8B7-4263-9282-0F56CEBBA667}" type="pres">
      <dgm:prSet presAssocID="{DD559BBB-CFD4-48DE-AE2F-D4832295DDE1}" presName="composite" presStyleCnt="0"/>
      <dgm:spPr/>
    </dgm:pt>
    <dgm:pt modelId="{BFBF642A-78AB-4177-A4A5-DAA2D8ACC8ED}" type="pres">
      <dgm:prSet presAssocID="{DD559BBB-CFD4-48DE-AE2F-D4832295DDE1}" presName="background" presStyleLbl="node0" presStyleIdx="1" presStyleCnt="2"/>
      <dgm:spPr/>
    </dgm:pt>
    <dgm:pt modelId="{EC3F10C0-9ACE-4F23-987B-702E706CB426}" type="pres">
      <dgm:prSet presAssocID="{DD559BBB-CFD4-48DE-AE2F-D4832295DDE1}" presName="text" presStyleLbl="fgAcc0" presStyleIdx="1" presStyleCnt="2">
        <dgm:presLayoutVars>
          <dgm:chPref val="3"/>
        </dgm:presLayoutVars>
      </dgm:prSet>
      <dgm:spPr/>
    </dgm:pt>
    <dgm:pt modelId="{775970AA-EF20-4D15-AC36-073F9569922E}" type="pres">
      <dgm:prSet presAssocID="{DD559BBB-CFD4-48DE-AE2F-D4832295DDE1}" presName="hierChild2" presStyleCnt="0"/>
      <dgm:spPr/>
    </dgm:pt>
  </dgm:ptLst>
  <dgm:cxnLst>
    <dgm:cxn modelId="{DA46ED22-A7A6-49C3-B07E-E8F79753D66F}" type="presOf" srcId="{DD559BBB-CFD4-48DE-AE2F-D4832295DDE1}" destId="{EC3F10C0-9ACE-4F23-987B-702E706CB426}" srcOrd="0" destOrd="0" presId="urn:microsoft.com/office/officeart/2005/8/layout/hierarchy1"/>
    <dgm:cxn modelId="{B184B025-F4B0-419D-BBF3-A239583F9F13}" srcId="{2901B48F-5BC5-4D9C-86DA-8623FC1C0F18}" destId="{DD559BBB-CFD4-48DE-AE2F-D4832295DDE1}" srcOrd="1" destOrd="0" parTransId="{E2FD42A6-5CE6-4C2A-B6BE-127611546B3D}" sibTransId="{118495C7-DCFB-417C-974E-8DD6A1FE6FF4}"/>
    <dgm:cxn modelId="{3D5B9028-FF9A-443D-8EDF-82FA9541C6F5}" type="presOf" srcId="{E8CD81EF-2748-4FF1-9324-410F026F0B12}" destId="{51BFCADF-5AA3-4B20-8358-985D0EA66B37}" srcOrd="0" destOrd="0" presId="urn:microsoft.com/office/officeart/2005/8/layout/hierarchy1"/>
    <dgm:cxn modelId="{0B6FFA34-0F3F-4882-B9B9-1CBE98E8D851}" srcId="{2901B48F-5BC5-4D9C-86DA-8623FC1C0F18}" destId="{E8CD81EF-2748-4FF1-9324-410F026F0B12}" srcOrd="0" destOrd="0" parTransId="{CD708828-D70F-4E2D-89ED-BA2230606481}" sibTransId="{60D6CB5B-35B2-40BD-8527-7125C4A97EA7}"/>
    <dgm:cxn modelId="{E8A57896-B083-4B45-B77C-E4FF9CA07288}" type="presOf" srcId="{2901B48F-5BC5-4D9C-86DA-8623FC1C0F18}" destId="{6E58810D-F6BE-4646-9429-F5931D1B9C98}" srcOrd="0" destOrd="0" presId="urn:microsoft.com/office/officeart/2005/8/layout/hierarchy1"/>
    <dgm:cxn modelId="{0C2D1E58-BC1A-4511-9A98-5E6E8F566885}" type="presParOf" srcId="{6E58810D-F6BE-4646-9429-F5931D1B9C98}" destId="{2F9E197B-DDCB-4423-A4EC-12FFC6B01952}" srcOrd="0" destOrd="0" presId="urn:microsoft.com/office/officeart/2005/8/layout/hierarchy1"/>
    <dgm:cxn modelId="{4E2A5F6A-D574-4C88-87E8-9CAC573062FA}" type="presParOf" srcId="{2F9E197B-DDCB-4423-A4EC-12FFC6B01952}" destId="{16BBA788-4B6E-4D20-88C4-FACBC658F50E}" srcOrd="0" destOrd="0" presId="urn:microsoft.com/office/officeart/2005/8/layout/hierarchy1"/>
    <dgm:cxn modelId="{945A73FE-2488-42AD-917B-CF44CCAC32EC}" type="presParOf" srcId="{16BBA788-4B6E-4D20-88C4-FACBC658F50E}" destId="{E5AF3CF6-1764-4417-9125-96422351420B}" srcOrd="0" destOrd="0" presId="urn:microsoft.com/office/officeart/2005/8/layout/hierarchy1"/>
    <dgm:cxn modelId="{1E493055-E326-4D36-874E-4D871E0FDC7A}" type="presParOf" srcId="{16BBA788-4B6E-4D20-88C4-FACBC658F50E}" destId="{51BFCADF-5AA3-4B20-8358-985D0EA66B37}" srcOrd="1" destOrd="0" presId="urn:microsoft.com/office/officeart/2005/8/layout/hierarchy1"/>
    <dgm:cxn modelId="{2F4D5F3F-4B18-48A8-A24E-0EBE23BDADFE}" type="presParOf" srcId="{2F9E197B-DDCB-4423-A4EC-12FFC6B01952}" destId="{1F2991F5-ABF7-490C-831F-825C49F2C485}" srcOrd="1" destOrd="0" presId="urn:microsoft.com/office/officeart/2005/8/layout/hierarchy1"/>
    <dgm:cxn modelId="{E546A027-2D1F-49B5-A18E-485E56DBC0CE}" type="presParOf" srcId="{6E58810D-F6BE-4646-9429-F5931D1B9C98}" destId="{5DCC8A30-2365-4772-B6C6-C61898D32A85}" srcOrd="1" destOrd="0" presId="urn:microsoft.com/office/officeart/2005/8/layout/hierarchy1"/>
    <dgm:cxn modelId="{39068EC2-B4B4-472D-8A4D-43BDA822CBFB}" type="presParOf" srcId="{5DCC8A30-2365-4772-B6C6-C61898D32A85}" destId="{43091171-C8B7-4263-9282-0F56CEBBA667}" srcOrd="0" destOrd="0" presId="urn:microsoft.com/office/officeart/2005/8/layout/hierarchy1"/>
    <dgm:cxn modelId="{0D350F8C-C51B-4868-8C7F-607B85ABDED7}" type="presParOf" srcId="{43091171-C8B7-4263-9282-0F56CEBBA667}" destId="{BFBF642A-78AB-4177-A4A5-DAA2D8ACC8ED}" srcOrd="0" destOrd="0" presId="urn:microsoft.com/office/officeart/2005/8/layout/hierarchy1"/>
    <dgm:cxn modelId="{891972B6-2450-4854-89B1-60DE29F9E3CF}" type="presParOf" srcId="{43091171-C8B7-4263-9282-0F56CEBBA667}" destId="{EC3F10C0-9ACE-4F23-987B-702E706CB426}" srcOrd="1" destOrd="0" presId="urn:microsoft.com/office/officeart/2005/8/layout/hierarchy1"/>
    <dgm:cxn modelId="{B2F64CD7-9731-4B5B-A5E9-FA50D70FCDAE}" type="presParOf" srcId="{5DCC8A30-2365-4772-B6C6-C61898D32A85}" destId="{775970AA-EF20-4D15-AC36-073F9569922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8FD3A-7E97-4F70-88D5-6E7510B2AB97}">
      <dsp:nvSpPr>
        <dsp:cNvPr id="0" name=""/>
        <dsp:cNvSpPr/>
      </dsp:nvSpPr>
      <dsp:spPr>
        <a:xfrm>
          <a:off x="0" y="0"/>
          <a:ext cx="3411209" cy="347894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951" tIns="330200" rIns="265951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Learn about </a:t>
          </a:r>
          <a:r>
            <a:rPr lang="en-US" sz="2600" kern="1200" dirty="0" err="1"/>
            <a:t>Dia</a:t>
          </a:r>
          <a:r>
            <a:rPr lang="en-US" sz="2600" kern="1200" dirty="0"/>
            <a:t> de </a:t>
          </a:r>
          <a:r>
            <a:rPr lang="en-US" sz="2600" kern="1200" dirty="0" err="1"/>
            <a:t>los</a:t>
          </a:r>
          <a:r>
            <a:rPr lang="en-US" sz="2600" kern="1200" dirty="0"/>
            <a:t> Muertos</a:t>
          </a:r>
        </a:p>
      </dsp:txBody>
      <dsp:txXfrm>
        <a:off x="0" y="1321997"/>
        <a:ext cx="3411209" cy="2087364"/>
      </dsp:txXfrm>
    </dsp:sp>
    <dsp:sp modelId="{350D91D0-0B0B-4499-9081-8769D36E3E3E}">
      <dsp:nvSpPr>
        <dsp:cNvPr id="0" name=""/>
        <dsp:cNvSpPr/>
      </dsp:nvSpPr>
      <dsp:spPr>
        <a:xfrm>
          <a:off x="1183763" y="347893"/>
          <a:ext cx="1043682" cy="104368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370" tIns="12700" rIns="8137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336607" y="500737"/>
        <a:ext cx="737994" cy="737994"/>
      </dsp:txXfrm>
    </dsp:sp>
    <dsp:sp modelId="{E24C079A-4A3B-4EA1-BD92-172C3CACF855}">
      <dsp:nvSpPr>
        <dsp:cNvPr id="0" name=""/>
        <dsp:cNvSpPr/>
      </dsp:nvSpPr>
      <dsp:spPr>
        <a:xfrm>
          <a:off x="0" y="3478868"/>
          <a:ext cx="3411209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13071E-B018-43E6-BBA5-6E05C09AFAC9}">
      <dsp:nvSpPr>
        <dsp:cNvPr id="0" name=""/>
        <dsp:cNvSpPr/>
      </dsp:nvSpPr>
      <dsp:spPr>
        <a:xfrm>
          <a:off x="3752329" y="0"/>
          <a:ext cx="3411209" cy="347894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951" tIns="330200" rIns="265951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Discuss the importance of the holiday</a:t>
          </a:r>
        </a:p>
      </dsp:txBody>
      <dsp:txXfrm>
        <a:off x="3752329" y="1321997"/>
        <a:ext cx="3411209" cy="2087364"/>
      </dsp:txXfrm>
    </dsp:sp>
    <dsp:sp modelId="{488FE460-9F8D-47B1-BBAA-A060F639A2DA}">
      <dsp:nvSpPr>
        <dsp:cNvPr id="0" name=""/>
        <dsp:cNvSpPr/>
      </dsp:nvSpPr>
      <dsp:spPr>
        <a:xfrm>
          <a:off x="4936093" y="347893"/>
          <a:ext cx="1043682" cy="104368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370" tIns="12700" rIns="8137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5088937" y="500737"/>
        <a:ext cx="737994" cy="737994"/>
      </dsp:txXfrm>
    </dsp:sp>
    <dsp:sp modelId="{7FD0CE57-0F46-4D87-9DB2-FC0C3B3C9183}">
      <dsp:nvSpPr>
        <dsp:cNvPr id="0" name=""/>
        <dsp:cNvSpPr/>
      </dsp:nvSpPr>
      <dsp:spPr>
        <a:xfrm>
          <a:off x="3752329" y="3478868"/>
          <a:ext cx="3411209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27E39A-CBC9-41AC-8A2C-BA4F7D6E5A2A}">
      <dsp:nvSpPr>
        <dsp:cNvPr id="0" name=""/>
        <dsp:cNvSpPr/>
      </dsp:nvSpPr>
      <dsp:spPr>
        <a:xfrm>
          <a:off x="7504659" y="0"/>
          <a:ext cx="3411209" cy="347894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951" tIns="330200" rIns="265951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Identify cultural traditions that are important to us</a:t>
          </a:r>
        </a:p>
      </dsp:txBody>
      <dsp:txXfrm>
        <a:off x="7504659" y="1321997"/>
        <a:ext cx="3411209" cy="2087364"/>
      </dsp:txXfrm>
    </dsp:sp>
    <dsp:sp modelId="{67F62E6C-B40B-498A-9E46-A616A8C8DBF3}">
      <dsp:nvSpPr>
        <dsp:cNvPr id="0" name=""/>
        <dsp:cNvSpPr/>
      </dsp:nvSpPr>
      <dsp:spPr>
        <a:xfrm>
          <a:off x="8688423" y="347893"/>
          <a:ext cx="1043682" cy="104368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370" tIns="12700" rIns="8137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841267" y="500737"/>
        <a:ext cx="737994" cy="737994"/>
      </dsp:txXfrm>
    </dsp:sp>
    <dsp:sp modelId="{80A4E738-CCF1-40D5-8B5F-92F8E4D024A2}">
      <dsp:nvSpPr>
        <dsp:cNvPr id="0" name=""/>
        <dsp:cNvSpPr/>
      </dsp:nvSpPr>
      <dsp:spPr>
        <a:xfrm>
          <a:off x="7504659" y="3478868"/>
          <a:ext cx="3411209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AF3CF6-1764-4417-9125-96422351420B}">
      <dsp:nvSpPr>
        <dsp:cNvPr id="0" name=""/>
        <dsp:cNvSpPr/>
      </dsp:nvSpPr>
      <dsp:spPr>
        <a:xfrm>
          <a:off x="1332" y="7648"/>
          <a:ext cx="4677087" cy="29699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BFCADF-5AA3-4B20-8358-985D0EA66B37}">
      <dsp:nvSpPr>
        <dsp:cNvPr id="0" name=""/>
        <dsp:cNvSpPr/>
      </dsp:nvSpPr>
      <dsp:spPr>
        <a:xfrm>
          <a:off x="521008" y="501341"/>
          <a:ext cx="4677087" cy="29699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What is something new that you learned about Dia de los Muertos?</a:t>
          </a:r>
        </a:p>
      </dsp:txBody>
      <dsp:txXfrm>
        <a:off x="607995" y="588328"/>
        <a:ext cx="4503113" cy="2795976"/>
      </dsp:txXfrm>
    </dsp:sp>
    <dsp:sp modelId="{BFBF642A-78AB-4177-A4A5-DAA2D8ACC8ED}">
      <dsp:nvSpPr>
        <dsp:cNvPr id="0" name=""/>
        <dsp:cNvSpPr/>
      </dsp:nvSpPr>
      <dsp:spPr>
        <a:xfrm>
          <a:off x="5717772" y="7648"/>
          <a:ext cx="4677087" cy="29699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3F10C0-9ACE-4F23-987B-702E706CB426}">
      <dsp:nvSpPr>
        <dsp:cNvPr id="0" name=""/>
        <dsp:cNvSpPr/>
      </dsp:nvSpPr>
      <dsp:spPr>
        <a:xfrm>
          <a:off x="6237449" y="501341"/>
          <a:ext cx="4677087" cy="29699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What is something that you liked about Dia de los Muertos?</a:t>
          </a:r>
        </a:p>
      </dsp:txBody>
      <dsp:txXfrm>
        <a:off x="6324436" y="588328"/>
        <a:ext cx="4503113" cy="27959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25T22:56:25.08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26T00:35:19.23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8-26T15:41:53.98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F34AB-CCB2-444E-AA9F-F9FC8A4DB70C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C9967-F60F-439D-BA03-F5CB6F59C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89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FHrhH9k-PY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the video for the students (5:16)</a:t>
            </a:r>
          </a:p>
          <a:p>
            <a:r>
              <a:rPr lang="en-US" dirty="0">
                <a:hlinkClick r:id="rId3"/>
              </a:rPr>
              <a:t>Mexican Day of the Dead – YouTube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C9967-F60F-439D-BA03-F5CB6F59CD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115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Teacher please scan the QR code to take a brief survey: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C9967-F60F-439D-BA03-F5CB6F59CD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29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94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031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795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414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100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579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19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4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458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228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739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72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7" r:id="rId5"/>
    <p:sldLayoutId id="2147483741" r:id="rId6"/>
    <p:sldLayoutId id="2147483742" r:id="rId7"/>
    <p:sldLayoutId id="2147483743" r:id="rId8"/>
    <p:sldLayoutId id="2147483746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FHrhH9k-PY?feature=oembed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6.png"/><Relationship Id="rId4" Type="http://schemas.openxmlformats.org/officeDocument/2006/relationships/customXml" Target="../ink/ink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ow to build a Día de Muertos altar - Los Angeles Times">
            <a:extLst>
              <a:ext uri="{FF2B5EF4-FFF2-40B4-BE49-F238E27FC236}">
                <a16:creationId xmlns:a16="http://schemas.microsoft.com/office/drawing/2014/main" id="{9DFED84E-25B5-038C-AEE7-FACFA98513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" r="-1" b="14498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10000">
                <a:cs typeface="Calibri Light"/>
              </a:rPr>
              <a:t>Dia de los Muertos</a:t>
            </a:r>
            <a:br>
              <a:rPr lang="en-US" sz="10000">
                <a:cs typeface="Calibri Light"/>
              </a:rPr>
            </a:br>
            <a:r>
              <a:rPr lang="en-US" sz="10000">
                <a:cs typeface="Calibri Light"/>
              </a:rPr>
              <a:t>October 31 – November 2</a:t>
            </a:r>
            <a:endParaRPr lang="en-US" sz="100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/>
              <a:t>Human Relations, Diversity &amp; Equity</a:t>
            </a:r>
          </a:p>
          <a:p>
            <a:pPr algn="ctr">
              <a:lnSpc>
                <a:spcPct val="100000"/>
              </a:lnSpc>
            </a:pPr>
            <a:r>
              <a:rPr lang="en-US" sz="3200" b="1" dirty="0"/>
              <a:t>Student Support and Attendance Services</a:t>
            </a:r>
          </a:p>
        </p:txBody>
      </p:sp>
      <p:sp>
        <p:nvSpPr>
          <p:cNvPr id="1033" name="Rectangle 6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879AA393-C340-8FD4-28D3-487F57847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89" y="5992758"/>
            <a:ext cx="1962150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D24BFD5-D814-402B-B6C4-EEF6AE14B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2D2C84-14A7-421C-8C20-8B2F9954B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2362"/>
            <a:ext cx="6281928" cy="41354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800"/>
              <a:t>Check in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36FED7E8-9A97-475F-9FA4-113410D44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6139" y="1031284"/>
            <a:ext cx="3647661" cy="4436126"/>
          </a:xfrm>
          <a:custGeom>
            <a:avLst/>
            <a:gdLst>
              <a:gd name="connsiteX0" fmla="*/ 0 w 3647661"/>
              <a:gd name="connsiteY0" fmla="*/ 0 h 4436126"/>
              <a:gd name="connsiteX1" fmla="*/ 498514 w 3647661"/>
              <a:gd name="connsiteY1" fmla="*/ 0 h 4436126"/>
              <a:gd name="connsiteX2" fmla="*/ 1069981 w 3647661"/>
              <a:gd name="connsiteY2" fmla="*/ 0 h 4436126"/>
              <a:gd name="connsiteX3" fmla="*/ 1714401 w 3647661"/>
              <a:gd name="connsiteY3" fmla="*/ 0 h 4436126"/>
              <a:gd name="connsiteX4" fmla="*/ 2285868 w 3647661"/>
              <a:gd name="connsiteY4" fmla="*/ 0 h 4436126"/>
              <a:gd name="connsiteX5" fmla="*/ 2784381 w 3647661"/>
              <a:gd name="connsiteY5" fmla="*/ 0 h 4436126"/>
              <a:gd name="connsiteX6" fmla="*/ 3647661 w 3647661"/>
              <a:gd name="connsiteY6" fmla="*/ 0 h 4436126"/>
              <a:gd name="connsiteX7" fmla="*/ 3647661 w 3647661"/>
              <a:gd name="connsiteY7" fmla="*/ 633732 h 4436126"/>
              <a:gd name="connsiteX8" fmla="*/ 3647661 w 3647661"/>
              <a:gd name="connsiteY8" fmla="*/ 1267465 h 4436126"/>
              <a:gd name="connsiteX9" fmla="*/ 3647661 w 3647661"/>
              <a:gd name="connsiteY9" fmla="*/ 1768113 h 4436126"/>
              <a:gd name="connsiteX10" fmla="*/ 3647661 w 3647661"/>
              <a:gd name="connsiteY10" fmla="*/ 2446207 h 4436126"/>
              <a:gd name="connsiteX11" fmla="*/ 3647661 w 3647661"/>
              <a:gd name="connsiteY11" fmla="*/ 2946855 h 4436126"/>
              <a:gd name="connsiteX12" fmla="*/ 3647661 w 3647661"/>
              <a:gd name="connsiteY12" fmla="*/ 3580587 h 4436126"/>
              <a:gd name="connsiteX13" fmla="*/ 3647661 w 3647661"/>
              <a:gd name="connsiteY13" fmla="*/ 4436126 h 4436126"/>
              <a:gd name="connsiteX14" fmla="*/ 3039718 w 3647661"/>
              <a:gd name="connsiteY14" fmla="*/ 4436126 h 4436126"/>
              <a:gd name="connsiteX15" fmla="*/ 2431774 w 3647661"/>
              <a:gd name="connsiteY15" fmla="*/ 4436126 h 4436126"/>
              <a:gd name="connsiteX16" fmla="*/ 1823831 w 3647661"/>
              <a:gd name="connsiteY16" fmla="*/ 4436126 h 4436126"/>
              <a:gd name="connsiteX17" fmla="*/ 1288840 w 3647661"/>
              <a:gd name="connsiteY17" fmla="*/ 4436126 h 4436126"/>
              <a:gd name="connsiteX18" fmla="*/ 607943 w 3647661"/>
              <a:gd name="connsiteY18" fmla="*/ 4436126 h 4436126"/>
              <a:gd name="connsiteX19" fmla="*/ 0 w 3647661"/>
              <a:gd name="connsiteY19" fmla="*/ 4436126 h 4436126"/>
              <a:gd name="connsiteX20" fmla="*/ 0 w 3647661"/>
              <a:gd name="connsiteY20" fmla="*/ 3758032 h 4436126"/>
              <a:gd name="connsiteX21" fmla="*/ 0 w 3647661"/>
              <a:gd name="connsiteY21" fmla="*/ 3035578 h 4436126"/>
              <a:gd name="connsiteX22" fmla="*/ 0 w 3647661"/>
              <a:gd name="connsiteY22" fmla="*/ 2401845 h 4436126"/>
              <a:gd name="connsiteX23" fmla="*/ 0 w 3647661"/>
              <a:gd name="connsiteY23" fmla="*/ 1768113 h 4436126"/>
              <a:gd name="connsiteX24" fmla="*/ 0 w 3647661"/>
              <a:gd name="connsiteY24" fmla="*/ 1178742 h 4436126"/>
              <a:gd name="connsiteX25" fmla="*/ 0 w 3647661"/>
              <a:gd name="connsiteY25" fmla="*/ 589371 h 4436126"/>
              <a:gd name="connsiteX26" fmla="*/ 0 w 3647661"/>
              <a:gd name="connsiteY26" fmla="*/ 0 h 443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47661" h="4436126" fill="none" extrusionOk="0">
                <a:moveTo>
                  <a:pt x="0" y="0"/>
                </a:moveTo>
                <a:cubicBezTo>
                  <a:pt x="116158" y="-16963"/>
                  <a:pt x="364681" y="-4006"/>
                  <a:pt x="498514" y="0"/>
                </a:cubicBezTo>
                <a:cubicBezTo>
                  <a:pt x="632347" y="4006"/>
                  <a:pt x="950865" y="15164"/>
                  <a:pt x="1069981" y="0"/>
                </a:cubicBezTo>
                <a:cubicBezTo>
                  <a:pt x="1189097" y="-15164"/>
                  <a:pt x="1556518" y="-23132"/>
                  <a:pt x="1714401" y="0"/>
                </a:cubicBezTo>
                <a:cubicBezTo>
                  <a:pt x="1872284" y="23132"/>
                  <a:pt x="2015985" y="9364"/>
                  <a:pt x="2285868" y="0"/>
                </a:cubicBezTo>
                <a:cubicBezTo>
                  <a:pt x="2555751" y="-9364"/>
                  <a:pt x="2555148" y="14141"/>
                  <a:pt x="2784381" y="0"/>
                </a:cubicBezTo>
                <a:cubicBezTo>
                  <a:pt x="3013614" y="-14141"/>
                  <a:pt x="3216105" y="-3763"/>
                  <a:pt x="3647661" y="0"/>
                </a:cubicBezTo>
                <a:cubicBezTo>
                  <a:pt x="3623206" y="221859"/>
                  <a:pt x="3622213" y="458853"/>
                  <a:pt x="3647661" y="633732"/>
                </a:cubicBezTo>
                <a:cubicBezTo>
                  <a:pt x="3673109" y="808611"/>
                  <a:pt x="3674779" y="1138417"/>
                  <a:pt x="3647661" y="1267465"/>
                </a:cubicBezTo>
                <a:cubicBezTo>
                  <a:pt x="3620543" y="1396513"/>
                  <a:pt x="3664792" y="1625185"/>
                  <a:pt x="3647661" y="1768113"/>
                </a:cubicBezTo>
                <a:cubicBezTo>
                  <a:pt x="3630530" y="1911041"/>
                  <a:pt x="3671056" y="2135008"/>
                  <a:pt x="3647661" y="2446207"/>
                </a:cubicBezTo>
                <a:cubicBezTo>
                  <a:pt x="3624266" y="2757406"/>
                  <a:pt x="3642702" y="2713342"/>
                  <a:pt x="3647661" y="2946855"/>
                </a:cubicBezTo>
                <a:cubicBezTo>
                  <a:pt x="3652620" y="3180368"/>
                  <a:pt x="3664319" y="3290221"/>
                  <a:pt x="3647661" y="3580587"/>
                </a:cubicBezTo>
                <a:cubicBezTo>
                  <a:pt x="3631003" y="3870953"/>
                  <a:pt x="3617531" y="4259425"/>
                  <a:pt x="3647661" y="4436126"/>
                </a:cubicBezTo>
                <a:cubicBezTo>
                  <a:pt x="3523929" y="4410412"/>
                  <a:pt x="3241413" y="4436068"/>
                  <a:pt x="3039718" y="4436126"/>
                </a:cubicBezTo>
                <a:cubicBezTo>
                  <a:pt x="2838023" y="4436184"/>
                  <a:pt x="2630387" y="4431142"/>
                  <a:pt x="2431774" y="4436126"/>
                </a:cubicBezTo>
                <a:cubicBezTo>
                  <a:pt x="2233161" y="4441110"/>
                  <a:pt x="2003296" y="4449826"/>
                  <a:pt x="1823831" y="4436126"/>
                </a:cubicBezTo>
                <a:cubicBezTo>
                  <a:pt x="1644366" y="4422426"/>
                  <a:pt x="1399453" y="4442442"/>
                  <a:pt x="1288840" y="4436126"/>
                </a:cubicBezTo>
                <a:cubicBezTo>
                  <a:pt x="1178227" y="4429810"/>
                  <a:pt x="793482" y="4411099"/>
                  <a:pt x="607943" y="4436126"/>
                </a:cubicBezTo>
                <a:cubicBezTo>
                  <a:pt x="422404" y="4461153"/>
                  <a:pt x="158703" y="4453091"/>
                  <a:pt x="0" y="4436126"/>
                </a:cubicBezTo>
                <a:cubicBezTo>
                  <a:pt x="8129" y="4099466"/>
                  <a:pt x="23502" y="4014012"/>
                  <a:pt x="0" y="3758032"/>
                </a:cubicBezTo>
                <a:cubicBezTo>
                  <a:pt x="-23502" y="3502052"/>
                  <a:pt x="8018" y="3295661"/>
                  <a:pt x="0" y="3035578"/>
                </a:cubicBezTo>
                <a:cubicBezTo>
                  <a:pt x="-8018" y="2775495"/>
                  <a:pt x="-8720" y="2595880"/>
                  <a:pt x="0" y="2401845"/>
                </a:cubicBezTo>
                <a:cubicBezTo>
                  <a:pt x="8720" y="2207810"/>
                  <a:pt x="9279" y="1982551"/>
                  <a:pt x="0" y="1768113"/>
                </a:cubicBezTo>
                <a:cubicBezTo>
                  <a:pt x="-9279" y="1553675"/>
                  <a:pt x="7090" y="1354447"/>
                  <a:pt x="0" y="1178742"/>
                </a:cubicBezTo>
                <a:cubicBezTo>
                  <a:pt x="-7090" y="1003037"/>
                  <a:pt x="-23786" y="768334"/>
                  <a:pt x="0" y="589371"/>
                </a:cubicBezTo>
                <a:cubicBezTo>
                  <a:pt x="23786" y="410408"/>
                  <a:pt x="-16955" y="242082"/>
                  <a:pt x="0" y="0"/>
                </a:cubicBezTo>
                <a:close/>
              </a:path>
              <a:path w="3647661" h="4436126" stroke="0" extrusionOk="0">
                <a:moveTo>
                  <a:pt x="0" y="0"/>
                </a:moveTo>
                <a:cubicBezTo>
                  <a:pt x="171149" y="-7244"/>
                  <a:pt x="374684" y="2591"/>
                  <a:pt x="534990" y="0"/>
                </a:cubicBezTo>
                <a:cubicBezTo>
                  <a:pt x="695296" y="-2591"/>
                  <a:pt x="907320" y="7483"/>
                  <a:pt x="1069981" y="0"/>
                </a:cubicBezTo>
                <a:cubicBezTo>
                  <a:pt x="1232642" y="-7483"/>
                  <a:pt x="1543604" y="-26203"/>
                  <a:pt x="1677924" y="0"/>
                </a:cubicBezTo>
                <a:cubicBezTo>
                  <a:pt x="1812244" y="26203"/>
                  <a:pt x="2140632" y="31361"/>
                  <a:pt x="2322344" y="0"/>
                </a:cubicBezTo>
                <a:cubicBezTo>
                  <a:pt x="2504056" y="-31361"/>
                  <a:pt x="2658834" y="3381"/>
                  <a:pt x="2893811" y="0"/>
                </a:cubicBezTo>
                <a:cubicBezTo>
                  <a:pt x="3128788" y="-3381"/>
                  <a:pt x="3338741" y="-10376"/>
                  <a:pt x="3647661" y="0"/>
                </a:cubicBezTo>
                <a:cubicBezTo>
                  <a:pt x="3628986" y="244498"/>
                  <a:pt x="3624774" y="362520"/>
                  <a:pt x="3647661" y="545010"/>
                </a:cubicBezTo>
                <a:cubicBezTo>
                  <a:pt x="3670549" y="727500"/>
                  <a:pt x="3619543" y="968439"/>
                  <a:pt x="3647661" y="1134381"/>
                </a:cubicBezTo>
                <a:cubicBezTo>
                  <a:pt x="3675779" y="1300323"/>
                  <a:pt x="3670065" y="1646297"/>
                  <a:pt x="3647661" y="1856836"/>
                </a:cubicBezTo>
                <a:cubicBezTo>
                  <a:pt x="3625257" y="2067375"/>
                  <a:pt x="3632904" y="2315399"/>
                  <a:pt x="3647661" y="2490568"/>
                </a:cubicBezTo>
                <a:cubicBezTo>
                  <a:pt x="3662418" y="2665737"/>
                  <a:pt x="3616073" y="2880164"/>
                  <a:pt x="3647661" y="3124300"/>
                </a:cubicBezTo>
                <a:cubicBezTo>
                  <a:pt x="3679249" y="3368436"/>
                  <a:pt x="3677361" y="3519722"/>
                  <a:pt x="3647661" y="3758032"/>
                </a:cubicBezTo>
                <a:cubicBezTo>
                  <a:pt x="3617961" y="3996342"/>
                  <a:pt x="3615180" y="4147465"/>
                  <a:pt x="3647661" y="4436126"/>
                </a:cubicBezTo>
                <a:cubicBezTo>
                  <a:pt x="3506685" y="4421969"/>
                  <a:pt x="3266652" y="4433618"/>
                  <a:pt x="3149147" y="4436126"/>
                </a:cubicBezTo>
                <a:cubicBezTo>
                  <a:pt x="3031642" y="4438634"/>
                  <a:pt x="2832267" y="4432536"/>
                  <a:pt x="2650634" y="4436126"/>
                </a:cubicBezTo>
                <a:cubicBezTo>
                  <a:pt x="2469001" y="4439716"/>
                  <a:pt x="2324677" y="4416284"/>
                  <a:pt x="2042690" y="4436126"/>
                </a:cubicBezTo>
                <a:cubicBezTo>
                  <a:pt x="1760703" y="4455968"/>
                  <a:pt x="1686949" y="4416099"/>
                  <a:pt x="1398270" y="4436126"/>
                </a:cubicBezTo>
                <a:cubicBezTo>
                  <a:pt x="1109591" y="4456153"/>
                  <a:pt x="1071585" y="4455485"/>
                  <a:pt x="899756" y="4436126"/>
                </a:cubicBezTo>
                <a:cubicBezTo>
                  <a:pt x="727927" y="4416767"/>
                  <a:pt x="344407" y="4430463"/>
                  <a:pt x="0" y="4436126"/>
                </a:cubicBezTo>
                <a:cubicBezTo>
                  <a:pt x="5440" y="4303018"/>
                  <a:pt x="91" y="4161914"/>
                  <a:pt x="0" y="3891116"/>
                </a:cubicBezTo>
                <a:cubicBezTo>
                  <a:pt x="-91" y="3620318"/>
                  <a:pt x="-11601" y="3462294"/>
                  <a:pt x="0" y="3301745"/>
                </a:cubicBezTo>
                <a:cubicBezTo>
                  <a:pt x="11601" y="3141196"/>
                  <a:pt x="22776" y="2916996"/>
                  <a:pt x="0" y="2756735"/>
                </a:cubicBezTo>
                <a:cubicBezTo>
                  <a:pt x="-22776" y="2596474"/>
                  <a:pt x="5257" y="2440491"/>
                  <a:pt x="0" y="2256087"/>
                </a:cubicBezTo>
                <a:cubicBezTo>
                  <a:pt x="-5257" y="2071683"/>
                  <a:pt x="20189" y="1902567"/>
                  <a:pt x="0" y="1666716"/>
                </a:cubicBezTo>
                <a:cubicBezTo>
                  <a:pt x="-20189" y="1430865"/>
                  <a:pt x="-21241" y="1161108"/>
                  <a:pt x="0" y="988622"/>
                </a:cubicBezTo>
                <a:cubicBezTo>
                  <a:pt x="21241" y="816136"/>
                  <a:pt x="17108" y="406740"/>
                  <a:pt x="0" y="0"/>
                </a:cubicBezTo>
                <a:close/>
              </a:path>
            </a:pathLst>
          </a:custGeom>
          <a:ln w="571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68728339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8331C-4F0B-42D3-8ABE-1128B7BC6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8114" y="1232452"/>
            <a:ext cx="3200400" cy="38509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3200">
                <a:solidFill>
                  <a:schemeClr val="bg1"/>
                </a:solidFill>
              </a:rPr>
              <a:t>If you could be anywhere else in the world right now, where would you be?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2A39B854-4B6C-4F7F-A602-6F97770CE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5439978"/>
            <a:ext cx="6281928" cy="27432"/>
          </a:xfrm>
          <a:custGeom>
            <a:avLst/>
            <a:gdLst>
              <a:gd name="connsiteX0" fmla="*/ 0 w 6281928"/>
              <a:gd name="connsiteY0" fmla="*/ 0 h 27432"/>
              <a:gd name="connsiteX1" fmla="*/ 572353 w 6281928"/>
              <a:gd name="connsiteY1" fmla="*/ 0 h 27432"/>
              <a:gd name="connsiteX2" fmla="*/ 1207526 w 6281928"/>
              <a:gd name="connsiteY2" fmla="*/ 0 h 27432"/>
              <a:gd name="connsiteX3" fmla="*/ 1779880 w 6281928"/>
              <a:gd name="connsiteY3" fmla="*/ 0 h 27432"/>
              <a:gd name="connsiteX4" fmla="*/ 2540691 w 6281928"/>
              <a:gd name="connsiteY4" fmla="*/ 0 h 27432"/>
              <a:gd name="connsiteX5" fmla="*/ 3238683 w 6281928"/>
              <a:gd name="connsiteY5" fmla="*/ 0 h 27432"/>
              <a:gd name="connsiteX6" fmla="*/ 3936675 w 6281928"/>
              <a:gd name="connsiteY6" fmla="*/ 0 h 27432"/>
              <a:gd name="connsiteX7" fmla="*/ 4760305 w 6281928"/>
              <a:gd name="connsiteY7" fmla="*/ 0 h 27432"/>
              <a:gd name="connsiteX8" fmla="*/ 5521117 w 6281928"/>
              <a:gd name="connsiteY8" fmla="*/ 0 h 27432"/>
              <a:gd name="connsiteX9" fmla="*/ 6281928 w 6281928"/>
              <a:gd name="connsiteY9" fmla="*/ 0 h 27432"/>
              <a:gd name="connsiteX10" fmla="*/ 6281928 w 6281928"/>
              <a:gd name="connsiteY10" fmla="*/ 27432 h 27432"/>
              <a:gd name="connsiteX11" fmla="*/ 5772394 w 6281928"/>
              <a:gd name="connsiteY11" fmla="*/ 27432 h 27432"/>
              <a:gd name="connsiteX12" fmla="*/ 5200040 w 6281928"/>
              <a:gd name="connsiteY12" fmla="*/ 27432 h 27432"/>
              <a:gd name="connsiteX13" fmla="*/ 4439229 w 6281928"/>
              <a:gd name="connsiteY13" fmla="*/ 27432 h 27432"/>
              <a:gd name="connsiteX14" fmla="*/ 3615599 w 6281928"/>
              <a:gd name="connsiteY14" fmla="*/ 27432 h 27432"/>
              <a:gd name="connsiteX15" fmla="*/ 2980426 w 6281928"/>
              <a:gd name="connsiteY15" fmla="*/ 27432 h 27432"/>
              <a:gd name="connsiteX16" fmla="*/ 2156795 w 6281928"/>
              <a:gd name="connsiteY16" fmla="*/ 27432 h 27432"/>
              <a:gd name="connsiteX17" fmla="*/ 1584442 w 6281928"/>
              <a:gd name="connsiteY17" fmla="*/ 27432 h 27432"/>
              <a:gd name="connsiteX18" fmla="*/ 1074908 w 6281928"/>
              <a:gd name="connsiteY18" fmla="*/ 27432 h 27432"/>
              <a:gd name="connsiteX19" fmla="*/ 0 w 6281928"/>
              <a:gd name="connsiteY19" fmla="*/ 27432 h 27432"/>
              <a:gd name="connsiteX20" fmla="*/ 0 w 6281928"/>
              <a:gd name="connsiteY20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281928" h="27432" fill="none" extrusionOk="0">
                <a:moveTo>
                  <a:pt x="0" y="0"/>
                </a:moveTo>
                <a:cubicBezTo>
                  <a:pt x="205960" y="24870"/>
                  <a:pt x="343550" y="5918"/>
                  <a:pt x="572353" y="0"/>
                </a:cubicBezTo>
                <a:cubicBezTo>
                  <a:pt x="801156" y="-5918"/>
                  <a:pt x="1015649" y="-11381"/>
                  <a:pt x="1207526" y="0"/>
                </a:cubicBezTo>
                <a:cubicBezTo>
                  <a:pt x="1399403" y="11381"/>
                  <a:pt x="1549725" y="7866"/>
                  <a:pt x="1779880" y="0"/>
                </a:cubicBezTo>
                <a:cubicBezTo>
                  <a:pt x="2010035" y="-7866"/>
                  <a:pt x="2190674" y="12826"/>
                  <a:pt x="2540691" y="0"/>
                </a:cubicBezTo>
                <a:cubicBezTo>
                  <a:pt x="2890708" y="-12826"/>
                  <a:pt x="3025718" y="-18534"/>
                  <a:pt x="3238683" y="0"/>
                </a:cubicBezTo>
                <a:cubicBezTo>
                  <a:pt x="3451648" y="18534"/>
                  <a:pt x="3603947" y="14884"/>
                  <a:pt x="3936675" y="0"/>
                </a:cubicBezTo>
                <a:cubicBezTo>
                  <a:pt x="4269403" y="-14884"/>
                  <a:pt x="4480718" y="-24607"/>
                  <a:pt x="4760305" y="0"/>
                </a:cubicBezTo>
                <a:cubicBezTo>
                  <a:pt x="5039892" y="24607"/>
                  <a:pt x="5359549" y="-31311"/>
                  <a:pt x="5521117" y="0"/>
                </a:cubicBezTo>
                <a:cubicBezTo>
                  <a:pt x="5682685" y="31311"/>
                  <a:pt x="5986067" y="-12593"/>
                  <a:pt x="6281928" y="0"/>
                </a:cubicBezTo>
                <a:cubicBezTo>
                  <a:pt x="6282764" y="13055"/>
                  <a:pt x="6281755" y="18641"/>
                  <a:pt x="6281928" y="27432"/>
                </a:cubicBezTo>
                <a:cubicBezTo>
                  <a:pt x="6078981" y="17572"/>
                  <a:pt x="5961061" y="11434"/>
                  <a:pt x="5772394" y="27432"/>
                </a:cubicBezTo>
                <a:cubicBezTo>
                  <a:pt x="5583727" y="43430"/>
                  <a:pt x="5329968" y="33352"/>
                  <a:pt x="5200040" y="27432"/>
                </a:cubicBezTo>
                <a:cubicBezTo>
                  <a:pt x="5070112" y="21512"/>
                  <a:pt x="4793288" y="30214"/>
                  <a:pt x="4439229" y="27432"/>
                </a:cubicBezTo>
                <a:cubicBezTo>
                  <a:pt x="4085170" y="24650"/>
                  <a:pt x="3813765" y="-7322"/>
                  <a:pt x="3615599" y="27432"/>
                </a:cubicBezTo>
                <a:cubicBezTo>
                  <a:pt x="3417433" y="62186"/>
                  <a:pt x="3133643" y="29871"/>
                  <a:pt x="2980426" y="27432"/>
                </a:cubicBezTo>
                <a:cubicBezTo>
                  <a:pt x="2827209" y="24993"/>
                  <a:pt x="2380685" y="60994"/>
                  <a:pt x="2156795" y="27432"/>
                </a:cubicBezTo>
                <a:cubicBezTo>
                  <a:pt x="1932905" y="-6130"/>
                  <a:pt x="1716744" y="7746"/>
                  <a:pt x="1584442" y="27432"/>
                </a:cubicBezTo>
                <a:cubicBezTo>
                  <a:pt x="1452140" y="47118"/>
                  <a:pt x="1280887" y="21894"/>
                  <a:pt x="1074908" y="27432"/>
                </a:cubicBezTo>
                <a:cubicBezTo>
                  <a:pt x="868929" y="32970"/>
                  <a:pt x="318124" y="-8734"/>
                  <a:pt x="0" y="27432"/>
                </a:cubicBezTo>
                <a:cubicBezTo>
                  <a:pt x="988" y="17221"/>
                  <a:pt x="-970" y="7538"/>
                  <a:pt x="0" y="0"/>
                </a:cubicBezTo>
                <a:close/>
              </a:path>
              <a:path w="6281928" h="27432" stroke="0" extrusionOk="0">
                <a:moveTo>
                  <a:pt x="0" y="0"/>
                </a:moveTo>
                <a:cubicBezTo>
                  <a:pt x="135290" y="27650"/>
                  <a:pt x="488372" y="4391"/>
                  <a:pt x="635173" y="0"/>
                </a:cubicBezTo>
                <a:cubicBezTo>
                  <a:pt x="781974" y="-4391"/>
                  <a:pt x="992816" y="14310"/>
                  <a:pt x="1144707" y="0"/>
                </a:cubicBezTo>
                <a:cubicBezTo>
                  <a:pt x="1296598" y="-14310"/>
                  <a:pt x="1796462" y="-1258"/>
                  <a:pt x="1968337" y="0"/>
                </a:cubicBezTo>
                <a:cubicBezTo>
                  <a:pt x="2140212" y="1258"/>
                  <a:pt x="2343376" y="-12852"/>
                  <a:pt x="2603510" y="0"/>
                </a:cubicBezTo>
                <a:cubicBezTo>
                  <a:pt x="2863644" y="12852"/>
                  <a:pt x="2935073" y="-10591"/>
                  <a:pt x="3238683" y="0"/>
                </a:cubicBezTo>
                <a:cubicBezTo>
                  <a:pt x="3542293" y="10591"/>
                  <a:pt x="3731676" y="3538"/>
                  <a:pt x="4062313" y="0"/>
                </a:cubicBezTo>
                <a:cubicBezTo>
                  <a:pt x="4392950" y="-3538"/>
                  <a:pt x="4440715" y="28126"/>
                  <a:pt x="4634667" y="0"/>
                </a:cubicBezTo>
                <a:cubicBezTo>
                  <a:pt x="4828619" y="-28126"/>
                  <a:pt x="5052661" y="8974"/>
                  <a:pt x="5458297" y="0"/>
                </a:cubicBezTo>
                <a:cubicBezTo>
                  <a:pt x="5863933" y="-8974"/>
                  <a:pt x="5906900" y="-24516"/>
                  <a:pt x="6281928" y="0"/>
                </a:cubicBezTo>
                <a:cubicBezTo>
                  <a:pt x="6282725" y="11634"/>
                  <a:pt x="6283131" y="16994"/>
                  <a:pt x="6281928" y="27432"/>
                </a:cubicBezTo>
                <a:cubicBezTo>
                  <a:pt x="6036108" y="24483"/>
                  <a:pt x="5743611" y="19559"/>
                  <a:pt x="5583936" y="27432"/>
                </a:cubicBezTo>
                <a:cubicBezTo>
                  <a:pt x="5424261" y="35305"/>
                  <a:pt x="5250533" y="8965"/>
                  <a:pt x="4948763" y="27432"/>
                </a:cubicBezTo>
                <a:cubicBezTo>
                  <a:pt x="4646993" y="45899"/>
                  <a:pt x="4354673" y="16709"/>
                  <a:pt x="4125133" y="27432"/>
                </a:cubicBezTo>
                <a:cubicBezTo>
                  <a:pt x="3895593" y="38156"/>
                  <a:pt x="3570246" y="38353"/>
                  <a:pt x="3301502" y="27432"/>
                </a:cubicBezTo>
                <a:cubicBezTo>
                  <a:pt x="3032758" y="16511"/>
                  <a:pt x="2955340" y="21049"/>
                  <a:pt x="2729149" y="27432"/>
                </a:cubicBezTo>
                <a:cubicBezTo>
                  <a:pt x="2502958" y="33815"/>
                  <a:pt x="2269423" y="12286"/>
                  <a:pt x="2031157" y="27432"/>
                </a:cubicBezTo>
                <a:cubicBezTo>
                  <a:pt x="1792891" y="42578"/>
                  <a:pt x="1484731" y="31266"/>
                  <a:pt x="1207526" y="27432"/>
                </a:cubicBezTo>
                <a:cubicBezTo>
                  <a:pt x="930321" y="23598"/>
                  <a:pt x="560231" y="-24258"/>
                  <a:pt x="0" y="27432"/>
                </a:cubicBezTo>
                <a:cubicBezTo>
                  <a:pt x="894" y="14250"/>
                  <a:pt x="667" y="11053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41275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42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247B6BBF-09F2-4A29-AE4E-3771E2924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C6F58A-6A36-4188-9E05-E0F3E6A0B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34029"/>
            <a:ext cx="10921640" cy="1314698"/>
          </a:xfrm>
        </p:spPr>
        <p:txBody>
          <a:bodyPr anchor="ctr">
            <a:normAutofit/>
          </a:bodyPr>
          <a:lstStyle/>
          <a:p>
            <a:pPr algn="ctr"/>
            <a:r>
              <a:rPr lang="en-US" sz="7200"/>
              <a:t>objectives</a:t>
            </a:r>
          </a:p>
        </p:txBody>
      </p:sp>
      <p:sp>
        <p:nvSpPr>
          <p:cNvPr id="7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48305" y="2241737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8A786F84-0414-4FF2-A3DC-80CDE52A93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7020139"/>
              </p:ext>
            </p:extLst>
          </p:nvPr>
        </p:nvGraphicFramePr>
        <p:xfrm>
          <a:off x="632647" y="2805098"/>
          <a:ext cx="10915869" cy="3478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8617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4EDF5-9A4E-436E-BD15-C7FD17429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174403"/>
            <a:ext cx="6251110" cy="17830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100"/>
              <a:t>What is dia de los muertos?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D0FF94"/>
          </a:solidFill>
          <a:ln w="38100" cap="rnd">
            <a:solidFill>
              <a:srgbClr val="D0FF9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C3223-2429-4463-BD4C-9FEC1ECB4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516124"/>
            <a:ext cx="6251110" cy="407917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ea typeface="+mn-lt"/>
                <a:cs typeface="+mn-lt"/>
              </a:rPr>
              <a:t>a Mexican holiday celebrated throughout Mexico, in particular the Central and South regions, and by people of Mexican heritage elsewhere. </a:t>
            </a:r>
          </a:p>
          <a:p>
            <a:pPr>
              <a:lnSpc>
                <a:spcPct val="100000"/>
              </a:lnSpc>
            </a:pPr>
            <a:endParaRPr lang="en-US" sz="2400" dirty="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ea typeface="+mn-lt"/>
                <a:cs typeface="+mn-lt"/>
              </a:rPr>
              <a:t>October 31 –November 2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ea typeface="+mn-lt"/>
                <a:cs typeface="+mn-lt"/>
              </a:rPr>
              <a:t> involves family and friends gathering to pray for and remember friends and family members who have died. </a:t>
            </a:r>
            <a:endParaRPr lang="en-US" sz="2400" dirty="0"/>
          </a:p>
        </p:txBody>
      </p:sp>
      <p:pic>
        <p:nvPicPr>
          <p:cNvPr id="4" name="Picture 4" descr="A picture containing building, window&#10;&#10;Description automatically generated">
            <a:extLst>
              <a:ext uri="{FF2B5EF4-FFF2-40B4-BE49-F238E27FC236}">
                <a16:creationId xmlns:a16="http://schemas.microsoft.com/office/drawing/2014/main" id="{0EE673B2-85AA-4C5B-BF46-24125F7A78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92" r="9239" b="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46760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DA283-D6F3-42C9-BBED-FDDC0A3AA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585" y="703010"/>
            <a:ext cx="4584921" cy="1949815"/>
          </a:xfrm>
        </p:spPr>
        <p:txBody>
          <a:bodyPr anchor="b">
            <a:normAutofit/>
          </a:bodyPr>
          <a:lstStyle/>
          <a:p>
            <a:r>
              <a:rPr lang="en-US" sz="6000"/>
              <a:t>Why is the holiday important?</a:t>
            </a:r>
          </a:p>
        </p:txBody>
      </p:sp>
      <p:pic>
        <p:nvPicPr>
          <p:cNvPr id="4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2CFD4FC0-43F4-4BD3-8B27-2872BCA33D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25" r="14717" b="1"/>
          <a:stretch/>
        </p:blipFill>
        <p:spPr>
          <a:xfrm>
            <a:off x="866691" y="1216968"/>
            <a:ext cx="5416261" cy="4424065"/>
          </a:xfrm>
          <a:custGeom>
            <a:avLst/>
            <a:gdLst/>
            <a:ahLst/>
            <a:cxnLst/>
            <a:rect l="l" t="t" r="r" b="b"/>
            <a:pathLst>
              <a:path w="5531320" h="4424065">
                <a:moveTo>
                  <a:pt x="4292328" y="3931444"/>
                </a:moveTo>
                <a:cubicBezTo>
                  <a:pt x="3830135" y="4131325"/>
                  <a:pt x="3346708" y="4259111"/>
                  <a:pt x="2855653" y="4364392"/>
                </a:cubicBezTo>
                <a:lnTo>
                  <a:pt x="2855525" y="4364392"/>
                </a:lnTo>
                <a:cubicBezTo>
                  <a:pt x="3386634" y="4394018"/>
                  <a:pt x="3853531" y="4210158"/>
                  <a:pt x="4292328" y="3931444"/>
                </a:cubicBezTo>
                <a:close/>
                <a:moveTo>
                  <a:pt x="4302118" y="3923561"/>
                </a:moveTo>
                <a:lnTo>
                  <a:pt x="4301102" y="3924959"/>
                </a:lnTo>
                <a:lnTo>
                  <a:pt x="4302881" y="3924959"/>
                </a:lnTo>
                <a:close/>
                <a:moveTo>
                  <a:pt x="3885572" y="334733"/>
                </a:moveTo>
                <a:cubicBezTo>
                  <a:pt x="4046889" y="406840"/>
                  <a:pt x="4203653" y="488713"/>
                  <a:pt x="4355013" y="579880"/>
                </a:cubicBezTo>
                <a:cubicBezTo>
                  <a:pt x="4662082" y="768063"/>
                  <a:pt x="4933803" y="995790"/>
                  <a:pt x="5144619" y="1290779"/>
                </a:cubicBezTo>
                <a:cubicBezTo>
                  <a:pt x="5314365" y="1528042"/>
                  <a:pt x="5426258" y="1789591"/>
                  <a:pt x="5468598" y="2088522"/>
                </a:cubicBezTo>
                <a:cubicBezTo>
                  <a:pt x="5479330" y="2001424"/>
                  <a:pt x="5480182" y="1913385"/>
                  <a:pt x="5471141" y="1826083"/>
                </a:cubicBezTo>
                <a:cubicBezTo>
                  <a:pt x="5455337" y="1662962"/>
                  <a:pt x="5406307" y="1504799"/>
                  <a:pt x="5327080" y="1361348"/>
                </a:cubicBezTo>
                <a:cubicBezTo>
                  <a:pt x="5206160" y="1140233"/>
                  <a:pt x="5033362" y="965782"/>
                  <a:pt x="4833354" y="816507"/>
                </a:cubicBezTo>
                <a:cubicBezTo>
                  <a:pt x="4597235" y="640276"/>
                  <a:pt x="4336322" y="509438"/>
                  <a:pt x="4063457" y="400724"/>
                </a:cubicBezTo>
                <a:cubicBezTo>
                  <a:pt x="4033360" y="388607"/>
                  <a:pt x="4003060" y="376909"/>
                  <a:pt x="3972544" y="365631"/>
                </a:cubicBezTo>
                <a:cubicBezTo>
                  <a:pt x="3943680" y="354950"/>
                  <a:pt x="3914563" y="345033"/>
                  <a:pt x="3885572" y="334733"/>
                </a:cubicBezTo>
                <a:close/>
                <a:moveTo>
                  <a:pt x="3865737" y="329520"/>
                </a:moveTo>
                <a:cubicBezTo>
                  <a:pt x="3865737" y="329520"/>
                  <a:pt x="3865737" y="330410"/>
                  <a:pt x="3866500" y="330537"/>
                </a:cubicBezTo>
                <a:lnTo>
                  <a:pt x="3869806" y="330156"/>
                </a:lnTo>
                <a:close/>
                <a:moveTo>
                  <a:pt x="2219772" y="85645"/>
                </a:moveTo>
                <a:cubicBezTo>
                  <a:pt x="2206943" y="84005"/>
                  <a:pt x="2193910" y="85264"/>
                  <a:pt x="2181627" y="89333"/>
                </a:cubicBezTo>
                <a:cubicBezTo>
                  <a:pt x="1932920" y="125113"/>
                  <a:pt x="1690800" y="197118"/>
                  <a:pt x="1462972" y="303073"/>
                </a:cubicBezTo>
                <a:cubicBezTo>
                  <a:pt x="971789" y="529528"/>
                  <a:pt x="578130" y="865460"/>
                  <a:pt x="308698" y="1338461"/>
                </a:cubicBezTo>
                <a:cubicBezTo>
                  <a:pt x="180225" y="1561852"/>
                  <a:pt x="97653" y="1808638"/>
                  <a:pt x="65840" y="2064364"/>
                </a:cubicBezTo>
                <a:cubicBezTo>
                  <a:pt x="71943" y="2050505"/>
                  <a:pt x="77284" y="2036391"/>
                  <a:pt x="82115" y="2022150"/>
                </a:cubicBezTo>
                <a:cubicBezTo>
                  <a:pt x="170104" y="1763653"/>
                  <a:pt x="279580" y="1515073"/>
                  <a:pt x="423261" y="1282260"/>
                </a:cubicBezTo>
                <a:cubicBezTo>
                  <a:pt x="630770" y="945565"/>
                  <a:pt x="895371" y="664944"/>
                  <a:pt x="1231812" y="454001"/>
                </a:cubicBezTo>
                <a:cubicBezTo>
                  <a:pt x="1535193" y="263783"/>
                  <a:pt x="1866802" y="149729"/>
                  <a:pt x="2219772" y="85645"/>
                </a:cubicBezTo>
                <a:close/>
                <a:moveTo>
                  <a:pt x="2612541" y="836"/>
                </a:moveTo>
                <a:cubicBezTo>
                  <a:pt x="2715914" y="-4250"/>
                  <a:pt x="2831240" y="14695"/>
                  <a:pt x="2946311" y="35548"/>
                </a:cubicBezTo>
                <a:cubicBezTo>
                  <a:pt x="3291652" y="98106"/>
                  <a:pt x="3631144" y="182915"/>
                  <a:pt x="3961100" y="303581"/>
                </a:cubicBezTo>
                <a:cubicBezTo>
                  <a:pt x="4278341" y="419543"/>
                  <a:pt x="4581341" y="563350"/>
                  <a:pt x="4854588" y="764502"/>
                </a:cubicBezTo>
                <a:cubicBezTo>
                  <a:pt x="5067438" y="921152"/>
                  <a:pt x="5250408" y="1105521"/>
                  <a:pt x="5377813" y="1339732"/>
                </a:cubicBezTo>
                <a:cubicBezTo>
                  <a:pt x="5459812" y="1489986"/>
                  <a:pt x="5510304" y="1655396"/>
                  <a:pt x="5526198" y="1825829"/>
                </a:cubicBezTo>
                <a:cubicBezTo>
                  <a:pt x="5538277" y="1951327"/>
                  <a:pt x="5527342" y="2074917"/>
                  <a:pt x="5510558" y="2199398"/>
                </a:cubicBezTo>
                <a:cubicBezTo>
                  <a:pt x="5502967" y="2266991"/>
                  <a:pt x="5502713" y="2335195"/>
                  <a:pt x="5509796" y="2402839"/>
                </a:cubicBezTo>
                <a:cubicBezTo>
                  <a:pt x="5534208" y="2664197"/>
                  <a:pt x="5468472" y="2926051"/>
                  <a:pt x="5323520" y="3144890"/>
                </a:cubicBezTo>
                <a:cubicBezTo>
                  <a:pt x="5201340" y="3332234"/>
                  <a:pt x="5041042" y="3491719"/>
                  <a:pt x="4853062" y="3612932"/>
                </a:cubicBezTo>
                <a:cubicBezTo>
                  <a:pt x="4671110" y="3732072"/>
                  <a:pt x="4498566" y="3864563"/>
                  <a:pt x="4316359" y="3982940"/>
                </a:cubicBezTo>
                <a:cubicBezTo>
                  <a:pt x="4019717" y="4175573"/>
                  <a:pt x="3701077" y="4317347"/>
                  <a:pt x="3352557" y="4386771"/>
                </a:cubicBezTo>
                <a:cubicBezTo>
                  <a:pt x="3160954" y="4425590"/>
                  <a:pt x="2964456" y="4434173"/>
                  <a:pt x="2770207" y="4412201"/>
                </a:cubicBezTo>
                <a:cubicBezTo>
                  <a:pt x="2685525" y="4402537"/>
                  <a:pt x="2599953" y="4402410"/>
                  <a:pt x="2514889" y="4393637"/>
                </a:cubicBezTo>
                <a:cubicBezTo>
                  <a:pt x="2307137" y="4370851"/>
                  <a:pt x="2102209" y="4327277"/>
                  <a:pt x="1903167" y="4263562"/>
                </a:cubicBezTo>
                <a:cubicBezTo>
                  <a:pt x="1560623" y="4156119"/>
                  <a:pt x="1238932" y="4006972"/>
                  <a:pt x="948393" y="3794249"/>
                </a:cubicBezTo>
                <a:cubicBezTo>
                  <a:pt x="647554" y="3573897"/>
                  <a:pt x="396813" y="3308660"/>
                  <a:pt x="223634" y="2975526"/>
                </a:cubicBezTo>
                <a:cubicBezTo>
                  <a:pt x="129454" y="2796370"/>
                  <a:pt x="67150" y="2602198"/>
                  <a:pt x="39520" y="2401695"/>
                </a:cubicBezTo>
                <a:cubicBezTo>
                  <a:pt x="34510" y="2367555"/>
                  <a:pt x="26729" y="2333872"/>
                  <a:pt x="16252" y="2300991"/>
                </a:cubicBezTo>
                <a:cubicBezTo>
                  <a:pt x="-9179" y="2218598"/>
                  <a:pt x="-24" y="2135695"/>
                  <a:pt x="11801" y="2053556"/>
                </a:cubicBezTo>
                <a:cubicBezTo>
                  <a:pt x="93686" y="1480615"/>
                  <a:pt x="377868" y="1021983"/>
                  <a:pt x="812850" y="651084"/>
                </a:cubicBezTo>
                <a:cubicBezTo>
                  <a:pt x="1176755" y="340201"/>
                  <a:pt x="1598260" y="146042"/>
                  <a:pt x="2066810" y="52586"/>
                </a:cubicBezTo>
                <a:cubicBezTo>
                  <a:pt x="2154544" y="35039"/>
                  <a:pt x="2243041" y="23087"/>
                  <a:pt x="2332046" y="14441"/>
                </a:cubicBezTo>
                <a:cubicBezTo>
                  <a:pt x="2421052" y="5794"/>
                  <a:pt x="2508913" y="2107"/>
                  <a:pt x="2612541" y="836"/>
                </a:cubicBezTo>
                <a:close/>
              </a:path>
            </a:pathLst>
          </a:cu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3EB27620-B0B1-4232-A055-99D347606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3815" y="289514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A1E64E"/>
          </a:solidFill>
          <a:ln w="38100" cap="rnd">
            <a:solidFill>
              <a:srgbClr val="A1E64E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56876-1D5E-4F83-9075-ECDC269FB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4585" y="3033827"/>
            <a:ext cx="4584921" cy="302149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In Mexican culture, death is viewed as a natural part of the human cycle. </a:t>
            </a:r>
          </a:p>
          <a:p>
            <a:r>
              <a:rPr lang="en-US" dirty="0">
                <a:ea typeface="+mn-lt"/>
                <a:cs typeface="+mn-lt"/>
              </a:rPr>
              <a:t>Mexicans view it not as a day of sadness but as a day of celebration because their loved ones awaken and celebrate with them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434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bunch of items that are on display&#10;&#10;Description automatically generated">
            <a:extLst>
              <a:ext uri="{FF2B5EF4-FFF2-40B4-BE49-F238E27FC236}">
                <a16:creationId xmlns:a16="http://schemas.microsoft.com/office/drawing/2014/main" id="{D73F72E5-F592-43EA-965F-CF4B9627A6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85" r="22438" b="1"/>
          <a:stretch/>
        </p:blipFill>
        <p:spPr>
          <a:xfrm>
            <a:off x="764988" y="1678094"/>
            <a:ext cx="3368969" cy="3501811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rgbClr val="E79614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1D7D64-762A-470E-BA4A-CDCAAC632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9354" y="638089"/>
            <a:ext cx="5337270" cy="1476801"/>
          </a:xfrm>
        </p:spPr>
        <p:txBody>
          <a:bodyPr anchor="b">
            <a:normAutofit/>
          </a:bodyPr>
          <a:lstStyle/>
          <a:p>
            <a:r>
              <a:rPr lang="en-US" sz="5200">
                <a:solidFill>
                  <a:srgbClr val="FFFFFF"/>
                </a:solidFill>
              </a:rPr>
              <a:t>important parts of the day</a:t>
            </a: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6304" y="2368177"/>
            <a:ext cx="4114800" cy="18288"/>
          </a:xfrm>
          <a:custGeom>
            <a:avLst/>
            <a:gdLst>
              <a:gd name="connsiteX0" fmla="*/ 0 w 4114800"/>
              <a:gd name="connsiteY0" fmla="*/ 0 h 18288"/>
              <a:gd name="connsiteX1" fmla="*/ 768096 w 4114800"/>
              <a:gd name="connsiteY1" fmla="*/ 0 h 18288"/>
              <a:gd name="connsiteX2" fmla="*/ 1495044 w 4114800"/>
              <a:gd name="connsiteY2" fmla="*/ 0 h 18288"/>
              <a:gd name="connsiteX3" fmla="*/ 2221992 w 4114800"/>
              <a:gd name="connsiteY3" fmla="*/ 0 h 18288"/>
              <a:gd name="connsiteX4" fmla="*/ 2784348 w 4114800"/>
              <a:gd name="connsiteY4" fmla="*/ 0 h 18288"/>
              <a:gd name="connsiteX5" fmla="*/ 3387852 w 4114800"/>
              <a:gd name="connsiteY5" fmla="*/ 0 h 18288"/>
              <a:gd name="connsiteX6" fmla="*/ 4114800 w 4114800"/>
              <a:gd name="connsiteY6" fmla="*/ 0 h 18288"/>
              <a:gd name="connsiteX7" fmla="*/ 4114800 w 4114800"/>
              <a:gd name="connsiteY7" fmla="*/ 18288 h 18288"/>
              <a:gd name="connsiteX8" fmla="*/ 3429000 w 4114800"/>
              <a:gd name="connsiteY8" fmla="*/ 18288 h 18288"/>
              <a:gd name="connsiteX9" fmla="*/ 2866644 w 4114800"/>
              <a:gd name="connsiteY9" fmla="*/ 18288 h 18288"/>
              <a:gd name="connsiteX10" fmla="*/ 2304288 w 4114800"/>
              <a:gd name="connsiteY10" fmla="*/ 18288 h 18288"/>
              <a:gd name="connsiteX11" fmla="*/ 1577340 w 4114800"/>
              <a:gd name="connsiteY11" fmla="*/ 18288 h 18288"/>
              <a:gd name="connsiteX12" fmla="*/ 973836 w 4114800"/>
              <a:gd name="connsiteY12" fmla="*/ 18288 h 18288"/>
              <a:gd name="connsiteX13" fmla="*/ 0 w 4114800"/>
              <a:gd name="connsiteY13" fmla="*/ 18288 h 18288"/>
              <a:gd name="connsiteX14" fmla="*/ 0 w 411480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14800" h="18288" fill="none" extrusionOk="0">
                <a:moveTo>
                  <a:pt x="0" y="0"/>
                </a:moveTo>
                <a:cubicBezTo>
                  <a:pt x="338280" y="-26110"/>
                  <a:pt x="483942" y="6555"/>
                  <a:pt x="768096" y="0"/>
                </a:cubicBezTo>
                <a:cubicBezTo>
                  <a:pt x="1052250" y="-6555"/>
                  <a:pt x="1331484" y="24616"/>
                  <a:pt x="1495044" y="0"/>
                </a:cubicBezTo>
                <a:cubicBezTo>
                  <a:pt x="1658604" y="-24616"/>
                  <a:pt x="2056661" y="-33562"/>
                  <a:pt x="2221992" y="0"/>
                </a:cubicBezTo>
                <a:cubicBezTo>
                  <a:pt x="2387323" y="33562"/>
                  <a:pt x="2629463" y="-20094"/>
                  <a:pt x="2784348" y="0"/>
                </a:cubicBezTo>
                <a:cubicBezTo>
                  <a:pt x="2939233" y="20094"/>
                  <a:pt x="3151981" y="1524"/>
                  <a:pt x="3387852" y="0"/>
                </a:cubicBezTo>
                <a:cubicBezTo>
                  <a:pt x="3623723" y="-1524"/>
                  <a:pt x="3882724" y="26165"/>
                  <a:pt x="4114800" y="0"/>
                </a:cubicBezTo>
                <a:cubicBezTo>
                  <a:pt x="4114300" y="8855"/>
                  <a:pt x="4114909" y="14521"/>
                  <a:pt x="4114800" y="18288"/>
                </a:cubicBezTo>
                <a:cubicBezTo>
                  <a:pt x="3910038" y="37744"/>
                  <a:pt x="3683432" y="-3969"/>
                  <a:pt x="3429000" y="18288"/>
                </a:cubicBezTo>
                <a:cubicBezTo>
                  <a:pt x="3174568" y="40545"/>
                  <a:pt x="3085815" y="44166"/>
                  <a:pt x="2866644" y="18288"/>
                </a:cubicBezTo>
                <a:cubicBezTo>
                  <a:pt x="2647473" y="-7590"/>
                  <a:pt x="2580474" y="31338"/>
                  <a:pt x="2304288" y="18288"/>
                </a:cubicBezTo>
                <a:cubicBezTo>
                  <a:pt x="2028102" y="5238"/>
                  <a:pt x="1863008" y="-2001"/>
                  <a:pt x="1577340" y="18288"/>
                </a:cubicBezTo>
                <a:cubicBezTo>
                  <a:pt x="1291672" y="38577"/>
                  <a:pt x="1243931" y="9893"/>
                  <a:pt x="973836" y="18288"/>
                </a:cubicBezTo>
                <a:cubicBezTo>
                  <a:pt x="703741" y="26683"/>
                  <a:pt x="317656" y="-5910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114800" h="18288" stroke="0" extrusionOk="0">
                <a:moveTo>
                  <a:pt x="0" y="0"/>
                </a:moveTo>
                <a:cubicBezTo>
                  <a:pt x="276109" y="5266"/>
                  <a:pt x="325589" y="-19584"/>
                  <a:pt x="644652" y="0"/>
                </a:cubicBezTo>
                <a:cubicBezTo>
                  <a:pt x="963715" y="19584"/>
                  <a:pt x="1064991" y="6066"/>
                  <a:pt x="1207008" y="0"/>
                </a:cubicBezTo>
                <a:cubicBezTo>
                  <a:pt x="1349025" y="-6066"/>
                  <a:pt x="1791724" y="14506"/>
                  <a:pt x="1975104" y="0"/>
                </a:cubicBezTo>
                <a:cubicBezTo>
                  <a:pt x="2158484" y="-14506"/>
                  <a:pt x="2397469" y="20822"/>
                  <a:pt x="2619756" y="0"/>
                </a:cubicBezTo>
                <a:cubicBezTo>
                  <a:pt x="2842043" y="-20822"/>
                  <a:pt x="2992157" y="20388"/>
                  <a:pt x="3264408" y="0"/>
                </a:cubicBezTo>
                <a:cubicBezTo>
                  <a:pt x="3536659" y="-20388"/>
                  <a:pt x="3855620" y="38211"/>
                  <a:pt x="4114800" y="0"/>
                </a:cubicBezTo>
                <a:cubicBezTo>
                  <a:pt x="4113902" y="7180"/>
                  <a:pt x="4114969" y="13790"/>
                  <a:pt x="4114800" y="18288"/>
                </a:cubicBezTo>
                <a:cubicBezTo>
                  <a:pt x="3968901" y="8593"/>
                  <a:pt x="3623428" y="17559"/>
                  <a:pt x="3429000" y="18288"/>
                </a:cubicBezTo>
                <a:cubicBezTo>
                  <a:pt x="3234572" y="19017"/>
                  <a:pt x="3085079" y="41804"/>
                  <a:pt x="2866644" y="18288"/>
                </a:cubicBezTo>
                <a:cubicBezTo>
                  <a:pt x="2648209" y="-5228"/>
                  <a:pt x="2451737" y="24580"/>
                  <a:pt x="2180844" y="18288"/>
                </a:cubicBezTo>
                <a:cubicBezTo>
                  <a:pt x="1909951" y="11996"/>
                  <a:pt x="1681589" y="12244"/>
                  <a:pt x="1495044" y="18288"/>
                </a:cubicBezTo>
                <a:cubicBezTo>
                  <a:pt x="1308499" y="24332"/>
                  <a:pt x="1136614" y="21789"/>
                  <a:pt x="850392" y="18288"/>
                </a:cubicBezTo>
                <a:cubicBezTo>
                  <a:pt x="564170" y="14787"/>
                  <a:pt x="210636" y="54701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rgbClr val="E79614"/>
          </a:solidFill>
          <a:ln w="38100" cap="rnd">
            <a:solidFill>
              <a:srgbClr val="E7961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A22DB-0441-439E-89B3-4B78CAD3E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9354" y="2664886"/>
            <a:ext cx="5899246" cy="35507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/>
              <a:t>The </a:t>
            </a:r>
            <a:r>
              <a:rPr lang="en-US" b="1" dirty="0" err="1"/>
              <a:t>Ofrenda</a:t>
            </a:r>
            <a:r>
              <a:rPr lang="en-US" b="1" dirty="0"/>
              <a:t>: altar created for the person who is being celebrated</a:t>
            </a:r>
          </a:p>
          <a:p>
            <a:r>
              <a:rPr lang="en-US" b="1" dirty="0"/>
              <a:t>Aztec marigolds: flowers used to decorate the </a:t>
            </a:r>
            <a:r>
              <a:rPr lang="en-US" b="1" dirty="0" err="1"/>
              <a:t>ofrendas</a:t>
            </a:r>
            <a:endParaRPr lang="en-US" b="1" dirty="0"/>
          </a:p>
          <a:p>
            <a:r>
              <a:rPr lang="en-US" b="1" dirty="0"/>
              <a:t>Calaveras: skulls used to decorate the </a:t>
            </a:r>
            <a:r>
              <a:rPr lang="en-US" b="1" dirty="0" err="1"/>
              <a:t>ofrendas</a:t>
            </a:r>
            <a:endParaRPr lang="en-US" b="1" dirty="0"/>
          </a:p>
          <a:p>
            <a:r>
              <a:rPr lang="en-US" b="1" dirty="0"/>
              <a:t>Favorite food and drink of the person being celebrated</a:t>
            </a:r>
          </a:p>
          <a:p>
            <a:r>
              <a:rPr lang="en-US" b="1" dirty="0"/>
              <a:t>Pan de </a:t>
            </a:r>
            <a:r>
              <a:rPr lang="en-US" b="1" dirty="0" err="1"/>
              <a:t>Muerto</a:t>
            </a:r>
            <a:r>
              <a:rPr lang="en-US" b="1" dirty="0"/>
              <a:t>: bread of the dead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6436237" y="1971579"/>
              <a:ext cx="360" cy="2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18237" y="1956150"/>
                <a:ext cx="36000" cy="327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6678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46F6A7-0B48-49A7-8E23-3C1F09939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ketchy content container">
            <a:extLst>
              <a:ext uri="{FF2B5EF4-FFF2-40B4-BE49-F238E27FC236}">
                <a16:creationId xmlns:a16="http://schemas.microsoft.com/office/drawing/2014/main" id="{F53AD421-C5C8-4C52-9DD0-6A594F21A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564" y="493776"/>
            <a:ext cx="11040872" cy="5722227"/>
          </a:xfrm>
          <a:custGeom>
            <a:avLst/>
            <a:gdLst>
              <a:gd name="connsiteX0" fmla="*/ 0 w 11040872"/>
              <a:gd name="connsiteY0" fmla="*/ 594482 h 5722227"/>
              <a:gd name="connsiteX1" fmla="*/ 594482 w 11040872"/>
              <a:gd name="connsiteY1" fmla="*/ 0 h 5722227"/>
              <a:gd name="connsiteX2" fmla="*/ 1448314 w 11040872"/>
              <a:gd name="connsiteY2" fmla="*/ 0 h 5722227"/>
              <a:gd name="connsiteX3" fmla="*/ 1908070 w 11040872"/>
              <a:gd name="connsiteY3" fmla="*/ 0 h 5722227"/>
              <a:gd name="connsiteX4" fmla="*/ 2564864 w 11040872"/>
              <a:gd name="connsiteY4" fmla="*/ 0 h 5722227"/>
              <a:gd name="connsiteX5" fmla="*/ 3320177 w 11040872"/>
              <a:gd name="connsiteY5" fmla="*/ 0 h 5722227"/>
              <a:gd name="connsiteX6" fmla="*/ 4174009 w 11040872"/>
              <a:gd name="connsiteY6" fmla="*/ 0 h 5722227"/>
              <a:gd name="connsiteX7" fmla="*/ 4929322 w 11040872"/>
              <a:gd name="connsiteY7" fmla="*/ 0 h 5722227"/>
              <a:gd name="connsiteX8" fmla="*/ 5783154 w 11040872"/>
              <a:gd name="connsiteY8" fmla="*/ 0 h 5722227"/>
              <a:gd name="connsiteX9" fmla="*/ 6538466 w 11040872"/>
              <a:gd name="connsiteY9" fmla="*/ 0 h 5722227"/>
              <a:gd name="connsiteX10" fmla="*/ 6998222 w 11040872"/>
              <a:gd name="connsiteY10" fmla="*/ 0 h 5722227"/>
              <a:gd name="connsiteX11" fmla="*/ 7753535 w 11040872"/>
              <a:gd name="connsiteY11" fmla="*/ 0 h 5722227"/>
              <a:gd name="connsiteX12" fmla="*/ 8311810 w 11040872"/>
              <a:gd name="connsiteY12" fmla="*/ 0 h 5722227"/>
              <a:gd name="connsiteX13" fmla="*/ 8771566 w 11040872"/>
              <a:gd name="connsiteY13" fmla="*/ 0 h 5722227"/>
              <a:gd name="connsiteX14" fmla="*/ 9132802 w 11040872"/>
              <a:gd name="connsiteY14" fmla="*/ 0 h 5722227"/>
              <a:gd name="connsiteX15" fmla="*/ 9592558 w 11040872"/>
              <a:gd name="connsiteY15" fmla="*/ 0 h 5722227"/>
              <a:gd name="connsiteX16" fmla="*/ 10446390 w 11040872"/>
              <a:gd name="connsiteY16" fmla="*/ 0 h 5722227"/>
              <a:gd name="connsiteX17" fmla="*/ 11040872 w 11040872"/>
              <a:gd name="connsiteY17" fmla="*/ 594482 h 5722227"/>
              <a:gd name="connsiteX18" fmla="*/ 11040872 w 11040872"/>
              <a:gd name="connsiteY18" fmla="*/ 1332756 h 5722227"/>
              <a:gd name="connsiteX19" fmla="*/ 11040872 w 11040872"/>
              <a:gd name="connsiteY19" fmla="*/ 2071031 h 5722227"/>
              <a:gd name="connsiteX20" fmla="*/ 11040872 w 11040872"/>
              <a:gd name="connsiteY20" fmla="*/ 2627974 h 5722227"/>
              <a:gd name="connsiteX21" fmla="*/ 11040872 w 11040872"/>
              <a:gd name="connsiteY21" fmla="*/ 3366249 h 5722227"/>
              <a:gd name="connsiteX22" fmla="*/ 11040872 w 11040872"/>
              <a:gd name="connsiteY22" fmla="*/ 3923192 h 5722227"/>
              <a:gd name="connsiteX23" fmla="*/ 11040872 w 11040872"/>
              <a:gd name="connsiteY23" fmla="*/ 5127745 h 5722227"/>
              <a:gd name="connsiteX24" fmla="*/ 10446390 w 11040872"/>
              <a:gd name="connsiteY24" fmla="*/ 5722227 h 5722227"/>
              <a:gd name="connsiteX25" fmla="*/ 9986634 w 11040872"/>
              <a:gd name="connsiteY25" fmla="*/ 5722227 h 5722227"/>
              <a:gd name="connsiteX26" fmla="*/ 9132802 w 11040872"/>
              <a:gd name="connsiteY26" fmla="*/ 5722227 h 5722227"/>
              <a:gd name="connsiteX27" fmla="*/ 8771566 w 11040872"/>
              <a:gd name="connsiteY27" fmla="*/ 5722227 h 5722227"/>
              <a:gd name="connsiteX28" fmla="*/ 8114772 w 11040872"/>
              <a:gd name="connsiteY28" fmla="*/ 5722227 h 5722227"/>
              <a:gd name="connsiteX29" fmla="*/ 7556497 w 11040872"/>
              <a:gd name="connsiteY29" fmla="*/ 5722227 h 5722227"/>
              <a:gd name="connsiteX30" fmla="*/ 6998222 w 11040872"/>
              <a:gd name="connsiteY30" fmla="*/ 5722227 h 5722227"/>
              <a:gd name="connsiteX31" fmla="*/ 6439947 w 11040872"/>
              <a:gd name="connsiteY31" fmla="*/ 5722227 h 5722227"/>
              <a:gd name="connsiteX32" fmla="*/ 6078711 w 11040872"/>
              <a:gd name="connsiteY32" fmla="*/ 5722227 h 5722227"/>
              <a:gd name="connsiteX33" fmla="*/ 5224879 w 11040872"/>
              <a:gd name="connsiteY33" fmla="*/ 5722227 h 5722227"/>
              <a:gd name="connsiteX34" fmla="*/ 4371047 w 11040872"/>
              <a:gd name="connsiteY34" fmla="*/ 5722227 h 5722227"/>
              <a:gd name="connsiteX35" fmla="*/ 4009810 w 11040872"/>
              <a:gd name="connsiteY35" fmla="*/ 5722227 h 5722227"/>
              <a:gd name="connsiteX36" fmla="*/ 3550054 w 11040872"/>
              <a:gd name="connsiteY36" fmla="*/ 5722227 h 5722227"/>
              <a:gd name="connsiteX37" fmla="*/ 2893261 w 11040872"/>
              <a:gd name="connsiteY37" fmla="*/ 5722227 h 5722227"/>
              <a:gd name="connsiteX38" fmla="*/ 2137948 w 11040872"/>
              <a:gd name="connsiteY38" fmla="*/ 5722227 h 5722227"/>
              <a:gd name="connsiteX39" fmla="*/ 1579673 w 11040872"/>
              <a:gd name="connsiteY39" fmla="*/ 5722227 h 5722227"/>
              <a:gd name="connsiteX40" fmla="*/ 594482 w 11040872"/>
              <a:gd name="connsiteY40" fmla="*/ 5722227 h 5722227"/>
              <a:gd name="connsiteX41" fmla="*/ 0 w 11040872"/>
              <a:gd name="connsiteY41" fmla="*/ 5127745 h 5722227"/>
              <a:gd name="connsiteX42" fmla="*/ 0 w 11040872"/>
              <a:gd name="connsiteY42" fmla="*/ 4389471 h 5722227"/>
              <a:gd name="connsiteX43" fmla="*/ 0 w 11040872"/>
              <a:gd name="connsiteY43" fmla="*/ 3787194 h 5722227"/>
              <a:gd name="connsiteX44" fmla="*/ 0 w 11040872"/>
              <a:gd name="connsiteY44" fmla="*/ 3139585 h 5722227"/>
              <a:gd name="connsiteX45" fmla="*/ 0 w 11040872"/>
              <a:gd name="connsiteY45" fmla="*/ 2582642 h 5722227"/>
              <a:gd name="connsiteX46" fmla="*/ 0 w 11040872"/>
              <a:gd name="connsiteY46" fmla="*/ 1844367 h 5722227"/>
              <a:gd name="connsiteX47" fmla="*/ 0 w 11040872"/>
              <a:gd name="connsiteY47" fmla="*/ 1332756 h 5722227"/>
              <a:gd name="connsiteX48" fmla="*/ 0 w 11040872"/>
              <a:gd name="connsiteY48" fmla="*/ 594482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040872" h="5722227" fill="none" extrusionOk="0">
                <a:moveTo>
                  <a:pt x="0" y="594482"/>
                </a:moveTo>
                <a:cubicBezTo>
                  <a:pt x="15746" y="210853"/>
                  <a:pt x="238566" y="-49047"/>
                  <a:pt x="594482" y="0"/>
                </a:cubicBezTo>
                <a:cubicBezTo>
                  <a:pt x="794518" y="-29056"/>
                  <a:pt x="1056835" y="31998"/>
                  <a:pt x="1448314" y="0"/>
                </a:cubicBezTo>
                <a:cubicBezTo>
                  <a:pt x="1839793" y="-31998"/>
                  <a:pt x="1717857" y="10568"/>
                  <a:pt x="1908070" y="0"/>
                </a:cubicBezTo>
                <a:cubicBezTo>
                  <a:pt x="2098283" y="-10568"/>
                  <a:pt x="2377757" y="-10377"/>
                  <a:pt x="2564864" y="0"/>
                </a:cubicBezTo>
                <a:cubicBezTo>
                  <a:pt x="2751971" y="10377"/>
                  <a:pt x="3048766" y="25570"/>
                  <a:pt x="3320177" y="0"/>
                </a:cubicBezTo>
                <a:cubicBezTo>
                  <a:pt x="3591588" y="-25570"/>
                  <a:pt x="3890997" y="-35762"/>
                  <a:pt x="4174009" y="0"/>
                </a:cubicBezTo>
                <a:cubicBezTo>
                  <a:pt x="4457021" y="35762"/>
                  <a:pt x="4687341" y="20239"/>
                  <a:pt x="4929322" y="0"/>
                </a:cubicBezTo>
                <a:cubicBezTo>
                  <a:pt x="5171303" y="-20239"/>
                  <a:pt x="5520807" y="-10743"/>
                  <a:pt x="5783154" y="0"/>
                </a:cubicBezTo>
                <a:cubicBezTo>
                  <a:pt x="6045501" y="10743"/>
                  <a:pt x="6171473" y="-14245"/>
                  <a:pt x="6538466" y="0"/>
                </a:cubicBezTo>
                <a:cubicBezTo>
                  <a:pt x="6905459" y="14245"/>
                  <a:pt x="6859386" y="-15798"/>
                  <a:pt x="6998222" y="0"/>
                </a:cubicBezTo>
                <a:cubicBezTo>
                  <a:pt x="7137058" y="15798"/>
                  <a:pt x="7493034" y="17684"/>
                  <a:pt x="7753535" y="0"/>
                </a:cubicBezTo>
                <a:cubicBezTo>
                  <a:pt x="8014036" y="-17684"/>
                  <a:pt x="8093734" y="-5742"/>
                  <a:pt x="8311810" y="0"/>
                </a:cubicBezTo>
                <a:cubicBezTo>
                  <a:pt x="8529886" y="5742"/>
                  <a:pt x="8549001" y="8497"/>
                  <a:pt x="8771566" y="0"/>
                </a:cubicBezTo>
                <a:cubicBezTo>
                  <a:pt x="8994131" y="-8497"/>
                  <a:pt x="8987828" y="-849"/>
                  <a:pt x="9132802" y="0"/>
                </a:cubicBezTo>
                <a:cubicBezTo>
                  <a:pt x="9277776" y="849"/>
                  <a:pt x="9415114" y="-11551"/>
                  <a:pt x="9592558" y="0"/>
                </a:cubicBezTo>
                <a:cubicBezTo>
                  <a:pt x="9770002" y="11551"/>
                  <a:pt x="10181650" y="-41772"/>
                  <a:pt x="10446390" y="0"/>
                </a:cubicBezTo>
                <a:cubicBezTo>
                  <a:pt x="10835046" y="-41554"/>
                  <a:pt x="11056788" y="252696"/>
                  <a:pt x="11040872" y="594482"/>
                </a:cubicBezTo>
                <a:cubicBezTo>
                  <a:pt x="11043504" y="949757"/>
                  <a:pt x="11021866" y="1151453"/>
                  <a:pt x="11040872" y="1332756"/>
                </a:cubicBezTo>
                <a:cubicBezTo>
                  <a:pt x="11059878" y="1514059"/>
                  <a:pt x="11068100" y="1802860"/>
                  <a:pt x="11040872" y="2071031"/>
                </a:cubicBezTo>
                <a:cubicBezTo>
                  <a:pt x="11013644" y="2339203"/>
                  <a:pt x="11032418" y="2442705"/>
                  <a:pt x="11040872" y="2627974"/>
                </a:cubicBezTo>
                <a:cubicBezTo>
                  <a:pt x="11049326" y="2813243"/>
                  <a:pt x="11063609" y="3012513"/>
                  <a:pt x="11040872" y="3366249"/>
                </a:cubicBezTo>
                <a:cubicBezTo>
                  <a:pt x="11018135" y="3719985"/>
                  <a:pt x="11016901" y="3727349"/>
                  <a:pt x="11040872" y="3923192"/>
                </a:cubicBezTo>
                <a:cubicBezTo>
                  <a:pt x="11064843" y="4119035"/>
                  <a:pt x="11006950" y="4790605"/>
                  <a:pt x="11040872" y="5127745"/>
                </a:cubicBezTo>
                <a:cubicBezTo>
                  <a:pt x="11056495" y="5431543"/>
                  <a:pt x="10805033" y="5712114"/>
                  <a:pt x="10446390" y="5722227"/>
                </a:cubicBezTo>
                <a:cubicBezTo>
                  <a:pt x="10354097" y="5715080"/>
                  <a:pt x="10214750" y="5743729"/>
                  <a:pt x="9986634" y="5722227"/>
                </a:cubicBezTo>
                <a:cubicBezTo>
                  <a:pt x="9758518" y="5700725"/>
                  <a:pt x="9314174" y="5689111"/>
                  <a:pt x="9132802" y="5722227"/>
                </a:cubicBezTo>
                <a:cubicBezTo>
                  <a:pt x="8951430" y="5755343"/>
                  <a:pt x="8857182" y="5714580"/>
                  <a:pt x="8771566" y="5722227"/>
                </a:cubicBezTo>
                <a:cubicBezTo>
                  <a:pt x="8685950" y="5729874"/>
                  <a:pt x="8346042" y="5748953"/>
                  <a:pt x="8114772" y="5722227"/>
                </a:cubicBezTo>
                <a:cubicBezTo>
                  <a:pt x="7883502" y="5695501"/>
                  <a:pt x="7746868" y="5746487"/>
                  <a:pt x="7556497" y="5722227"/>
                </a:cubicBezTo>
                <a:cubicBezTo>
                  <a:pt x="7366127" y="5697967"/>
                  <a:pt x="7202924" y="5748709"/>
                  <a:pt x="6998222" y="5722227"/>
                </a:cubicBezTo>
                <a:cubicBezTo>
                  <a:pt x="6793521" y="5695745"/>
                  <a:pt x="6669169" y="5749243"/>
                  <a:pt x="6439947" y="5722227"/>
                </a:cubicBezTo>
                <a:cubicBezTo>
                  <a:pt x="6210725" y="5695211"/>
                  <a:pt x="6188382" y="5721246"/>
                  <a:pt x="6078711" y="5722227"/>
                </a:cubicBezTo>
                <a:cubicBezTo>
                  <a:pt x="5969040" y="5723208"/>
                  <a:pt x="5527862" y="5683728"/>
                  <a:pt x="5224879" y="5722227"/>
                </a:cubicBezTo>
                <a:cubicBezTo>
                  <a:pt x="4921896" y="5760726"/>
                  <a:pt x="4729422" y="5692801"/>
                  <a:pt x="4371047" y="5722227"/>
                </a:cubicBezTo>
                <a:cubicBezTo>
                  <a:pt x="4012672" y="5751653"/>
                  <a:pt x="4105017" y="5723347"/>
                  <a:pt x="4009810" y="5722227"/>
                </a:cubicBezTo>
                <a:cubicBezTo>
                  <a:pt x="3914603" y="5721107"/>
                  <a:pt x="3645009" y="5723324"/>
                  <a:pt x="3550054" y="5722227"/>
                </a:cubicBezTo>
                <a:cubicBezTo>
                  <a:pt x="3455099" y="5721130"/>
                  <a:pt x="3124597" y="5727159"/>
                  <a:pt x="2893261" y="5722227"/>
                </a:cubicBezTo>
                <a:cubicBezTo>
                  <a:pt x="2661925" y="5717295"/>
                  <a:pt x="2343077" y="5701539"/>
                  <a:pt x="2137948" y="5722227"/>
                </a:cubicBezTo>
                <a:cubicBezTo>
                  <a:pt x="1932819" y="5742915"/>
                  <a:pt x="1693233" y="5733214"/>
                  <a:pt x="1579673" y="5722227"/>
                </a:cubicBezTo>
                <a:cubicBezTo>
                  <a:pt x="1466114" y="5711240"/>
                  <a:pt x="1044435" y="5724184"/>
                  <a:pt x="594482" y="5722227"/>
                </a:cubicBezTo>
                <a:cubicBezTo>
                  <a:pt x="328734" y="5686479"/>
                  <a:pt x="-66657" y="5424823"/>
                  <a:pt x="0" y="5127745"/>
                </a:cubicBezTo>
                <a:cubicBezTo>
                  <a:pt x="-35087" y="4972394"/>
                  <a:pt x="-19370" y="4652638"/>
                  <a:pt x="0" y="4389471"/>
                </a:cubicBezTo>
                <a:cubicBezTo>
                  <a:pt x="19370" y="4126304"/>
                  <a:pt x="-21113" y="3933106"/>
                  <a:pt x="0" y="3787194"/>
                </a:cubicBezTo>
                <a:cubicBezTo>
                  <a:pt x="21113" y="3641282"/>
                  <a:pt x="19216" y="3402544"/>
                  <a:pt x="0" y="3139585"/>
                </a:cubicBezTo>
                <a:cubicBezTo>
                  <a:pt x="-19216" y="2876626"/>
                  <a:pt x="-14413" y="2787638"/>
                  <a:pt x="0" y="2582642"/>
                </a:cubicBezTo>
                <a:cubicBezTo>
                  <a:pt x="14413" y="2377646"/>
                  <a:pt x="33464" y="2134599"/>
                  <a:pt x="0" y="1844367"/>
                </a:cubicBezTo>
                <a:cubicBezTo>
                  <a:pt x="-33464" y="1554136"/>
                  <a:pt x="25477" y="1493251"/>
                  <a:pt x="0" y="1332756"/>
                </a:cubicBezTo>
                <a:cubicBezTo>
                  <a:pt x="-25477" y="1172261"/>
                  <a:pt x="17540" y="876667"/>
                  <a:pt x="0" y="594482"/>
                </a:cubicBezTo>
                <a:close/>
              </a:path>
              <a:path w="11040872" h="5722227" stroke="0" extrusionOk="0">
                <a:moveTo>
                  <a:pt x="0" y="594482"/>
                </a:moveTo>
                <a:cubicBezTo>
                  <a:pt x="-37935" y="242760"/>
                  <a:pt x="194077" y="27054"/>
                  <a:pt x="594482" y="0"/>
                </a:cubicBezTo>
                <a:cubicBezTo>
                  <a:pt x="773932" y="-24550"/>
                  <a:pt x="1057890" y="25913"/>
                  <a:pt x="1448314" y="0"/>
                </a:cubicBezTo>
                <a:cubicBezTo>
                  <a:pt x="1838738" y="-25913"/>
                  <a:pt x="1797328" y="9502"/>
                  <a:pt x="2006589" y="0"/>
                </a:cubicBezTo>
                <a:cubicBezTo>
                  <a:pt x="2215851" y="-9502"/>
                  <a:pt x="2305839" y="-2636"/>
                  <a:pt x="2466345" y="0"/>
                </a:cubicBezTo>
                <a:cubicBezTo>
                  <a:pt x="2626851" y="2636"/>
                  <a:pt x="3037147" y="20740"/>
                  <a:pt x="3221657" y="0"/>
                </a:cubicBezTo>
                <a:cubicBezTo>
                  <a:pt x="3406167" y="-20740"/>
                  <a:pt x="3611889" y="-6653"/>
                  <a:pt x="3779932" y="0"/>
                </a:cubicBezTo>
                <a:cubicBezTo>
                  <a:pt x="3947975" y="6653"/>
                  <a:pt x="4422439" y="33567"/>
                  <a:pt x="4633764" y="0"/>
                </a:cubicBezTo>
                <a:cubicBezTo>
                  <a:pt x="4845089" y="-33567"/>
                  <a:pt x="4901367" y="-8717"/>
                  <a:pt x="5093520" y="0"/>
                </a:cubicBezTo>
                <a:cubicBezTo>
                  <a:pt x="5285673" y="8717"/>
                  <a:pt x="5570621" y="653"/>
                  <a:pt x="5947352" y="0"/>
                </a:cubicBezTo>
                <a:cubicBezTo>
                  <a:pt x="6324083" y="-653"/>
                  <a:pt x="6209930" y="13850"/>
                  <a:pt x="6308589" y="0"/>
                </a:cubicBezTo>
                <a:cubicBezTo>
                  <a:pt x="6407248" y="-13850"/>
                  <a:pt x="6752695" y="30990"/>
                  <a:pt x="6965383" y="0"/>
                </a:cubicBezTo>
                <a:cubicBezTo>
                  <a:pt x="7178071" y="-30990"/>
                  <a:pt x="7443480" y="-17327"/>
                  <a:pt x="7622176" y="0"/>
                </a:cubicBezTo>
                <a:cubicBezTo>
                  <a:pt x="7800872" y="17327"/>
                  <a:pt x="7990906" y="27729"/>
                  <a:pt x="8180451" y="0"/>
                </a:cubicBezTo>
                <a:cubicBezTo>
                  <a:pt x="8369996" y="-27729"/>
                  <a:pt x="8845868" y="-13192"/>
                  <a:pt x="9034283" y="0"/>
                </a:cubicBezTo>
                <a:cubicBezTo>
                  <a:pt x="9222698" y="13192"/>
                  <a:pt x="9517603" y="-10499"/>
                  <a:pt x="9888115" y="0"/>
                </a:cubicBezTo>
                <a:cubicBezTo>
                  <a:pt x="10258627" y="10499"/>
                  <a:pt x="10316781" y="14930"/>
                  <a:pt x="10446390" y="0"/>
                </a:cubicBezTo>
                <a:cubicBezTo>
                  <a:pt x="10718440" y="-53019"/>
                  <a:pt x="11013962" y="225931"/>
                  <a:pt x="11040872" y="594482"/>
                </a:cubicBezTo>
                <a:cubicBezTo>
                  <a:pt x="11043451" y="904574"/>
                  <a:pt x="11020776" y="1089158"/>
                  <a:pt x="11040872" y="1287424"/>
                </a:cubicBezTo>
                <a:cubicBezTo>
                  <a:pt x="11060968" y="1485690"/>
                  <a:pt x="11051926" y="1673788"/>
                  <a:pt x="11040872" y="1799035"/>
                </a:cubicBezTo>
                <a:cubicBezTo>
                  <a:pt x="11029818" y="1924282"/>
                  <a:pt x="11054623" y="2135970"/>
                  <a:pt x="11040872" y="2355978"/>
                </a:cubicBezTo>
                <a:cubicBezTo>
                  <a:pt x="11027121" y="2575986"/>
                  <a:pt x="11013030" y="2749477"/>
                  <a:pt x="11040872" y="3094253"/>
                </a:cubicBezTo>
                <a:cubicBezTo>
                  <a:pt x="11068714" y="3439030"/>
                  <a:pt x="11029506" y="3525085"/>
                  <a:pt x="11040872" y="3741862"/>
                </a:cubicBezTo>
                <a:cubicBezTo>
                  <a:pt x="11052238" y="3958639"/>
                  <a:pt x="11021397" y="4116679"/>
                  <a:pt x="11040872" y="4298805"/>
                </a:cubicBezTo>
                <a:cubicBezTo>
                  <a:pt x="11060347" y="4480931"/>
                  <a:pt x="11022539" y="4900124"/>
                  <a:pt x="11040872" y="5127745"/>
                </a:cubicBezTo>
                <a:cubicBezTo>
                  <a:pt x="10974688" y="5452322"/>
                  <a:pt x="10793932" y="5738773"/>
                  <a:pt x="10446390" y="5722227"/>
                </a:cubicBezTo>
                <a:cubicBezTo>
                  <a:pt x="10272062" y="5749271"/>
                  <a:pt x="10063650" y="5719054"/>
                  <a:pt x="9789596" y="5722227"/>
                </a:cubicBezTo>
                <a:cubicBezTo>
                  <a:pt x="9515542" y="5725400"/>
                  <a:pt x="9521222" y="5705365"/>
                  <a:pt x="9329840" y="5722227"/>
                </a:cubicBezTo>
                <a:cubicBezTo>
                  <a:pt x="9138458" y="5739089"/>
                  <a:pt x="8905417" y="5705714"/>
                  <a:pt x="8574527" y="5722227"/>
                </a:cubicBezTo>
                <a:cubicBezTo>
                  <a:pt x="8243637" y="5738740"/>
                  <a:pt x="8277624" y="5741955"/>
                  <a:pt x="8114772" y="5722227"/>
                </a:cubicBezTo>
                <a:cubicBezTo>
                  <a:pt x="7951921" y="5702499"/>
                  <a:pt x="7640420" y="5738357"/>
                  <a:pt x="7359459" y="5722227"/>
                </a:cubicBezTo>
                <a:cubicBezTo>
                  <a:pt x="7078498" y="5706097"/>
                  <a:pt x="7122500" y="5736206"/>
                  <a:pt x="6998222" y="5722227"/>
                </a:cubicBezTo>
                <a:cubicBezTo>
                  <a:pt x="6873944" y="5708248"/>
                  <a:pt x="6584762" y="5737766"/>
                  <a:pt x="6242909" y="5722227"/>
                </a:cubicBezTo>
                <a:cubicBezTo>
                  <a:pt x="5901056" y="5706688"/>
                  <a:pt x="5911118" y="5710812"/>
                  <a:pt x="5783154" y="5722227"/>
                </a:cubicBezTo>
                <a:cubicBezTo>
                  <a:pt x="5655191" y="5733642"/>
                  <a:pt x="5585023" y="5732166"/>
                  <a:pt x="5421917" y="5722227"/>
                </a:cubicBezTo>
                <a:cubicBezTo>
                  <a:pt x="5258811" y="5712288"/>
                  <a:pt x="5178725" y="5705468"/>
                  <a:pt x="4962161" y="5722227"/>
                </a:cubicBezTo>
                <a:cubicBezTo>
                  <a:pt x="4745597" y="5738986"/>
                  <a:pt x="4430318" y="5744224"/>
                  <a:pt x="4206848" y="5722227"/>
                </a:cubicBezTo>
                <a:cubicBezTo>
                  <a:pt x="3983378" y="5700230"/>
                  <a:pt x="3911697" y="5735058"/>
                  <a:pt x="3747093" y="5722227"/>
                </a:cubicBezTo>
                <a:cubicBezTo>
                  <a:pt x="3582489" y="5709396"/>
                  <a:pt x="3545682" y="5704593"/>
                  <a:pt x="3385856" y="5722227"/>
                </a:cubicBezTo>
                <a:cubicBezTo>
                  <a:pt x="3226030" y="5739861"/>
                  <a:pt x="3029507" y="5730116"/>
                  <a:pt x="2926100" y="5722227"/>
                </a:cubicBezTo>
                <a:cubicBezTo>
                  <a:pt x="2822693" y="5714338"/>
                  <a:pt x="2554822" y="5699610"/>
                  <a:pt x="2367825" y="5722227"/>
                </a:cubicBezTo>
                <a:cubicBezTo>
                  <a:pt x="2180829" y="5744844"/>
                  <a:pt x="2002855" y="5738254"/>
                  <a:pt x="1711032" y="5722227"/>
                </a:cubicBezTo>
                <a:cubicBezTo>
                  <a:pt x="1419209" y="5706200"/>
                  <a:pt x="1407274" y="5738383"/>
                  <a:pt x="1251276" y="5722227"/>
                </a:cubicBezTo>
                <a:cubicBezTo>
                  <a:pt x="1095278" y="5706071"/>
                  <a:pt x="872658" y="5717760"/>
                  <a:pt x="594482" y="5722227"/>
                </a:cubicBezTo>
                <a:cubicBezTo>
                  <a:pt x="253293" y="5699246"/>
                  <a:pt x="-22323" y="5466443"/>
                  <a:pt x="0" y="5127745"/>
                </a:cubicBezTo>
                <a:cubicBezTo>
                  <a:pt x="-23138" y="4892853"/>
                  <a:pt x="-21399" y="4758867"/>
                  <a:pt x="0" y="4616134"/>
                </a:cubicBezTo>
                <a:cubicBezTo>
                  <a:pt x="21399" y="4473401"/>
                  <a:pt x="-2392" y="4140718"/>
                  <a:pt x="0" y="4013858"/>
                </a:cubicBezTo>
                <a:cubicBezTo>
                  <a:pt x="2392" y="3886998"/>
                  <a:pt x="-9073" y="3524231"/>
                  <a:pt x="0" y="3320916"/>
                </a:cubicBezTo>
                <a:cubicBezTo>
                  <a:pt x="9073" y="3117601"/>
                  <a:pt x="-20614" y="2922972"/>
                  <a:pt x="0" y="2763972"/>
                </a:cubicBezTo>
                <a:cubicBezTo>
                  <a:pt x="20614" y="2604972"/>
                  <a:pt x="5751" y="2418545"/>
                  <a:pt x="0" y="2116363"/>
                </a:cubicBezTo>
                <a:cubicBezTo>
                  <a:pt x="-5751" y="1814181"/>
                  <a:pt x="-23336" y="1771268"/>
                  <a:pt x="0" y="1604752"/>
                </a:cubicBezTo>
                <a:cubicBezTo>
                  <a:pt x="23336" y="1438236"/>
                  <a:pt x="-35446" y="1063211"/>
                  <a:pt x="0" y="594482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1038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96FBF7-5EC3-47D7-9CF7-D4DB239E2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467" y="887973"/>
            <a:ext cx="9889067" cy="1325563"/>
          </a:xfrm>
        </p:spPr>
        <p:txBody>
          <a:bodyPr>
            <a:normAutofit/>
          </a:bodyPr>
          <a:lstStyle/>
          <a:p>
            <a:r>
              <a:rPr lang="en-US" sz="6600">
                <a:solidFill>
                  <a:schemeClr val="bg1"/>
                </a:solidFill>
              </a:rPr>
              <a:t>Reflection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6D7E5B0F-5185-440A-8222-321C1D118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092" y="2325880"/>
            <a:ext cx="9957816" cy="18288"/>
          </a:xfrm>
          <a:custGeom>
            <a:avLst/>
            <a:gdLst>
              <a:gd name="connsiteX0" fmla="*/ 0 w 9957816"/>
              <a:gd name="connsiteY0" fmla="*/ 0 h 18288"/>
              <a:gd name="connsiteX1" fmla="*/ 863011 w 9957816"/>
              <a:gd name="connsiteY1" fmla="*/ 0 h 18288"/>
              <a:gd name="connsiteX2" fmla="*/ 1327709 w 9957816"/>
              <a:gd name="connsiteY2" fmla="*/ 0 h 18288"/>
              <a:gd name="connsiteX3" fmla="*/ 2091141 w 9957816"/>
              <a:gd name="connsiteY3" fmla="*/ 0 h 18288"/>
              <a:gd name="connsiteX4" fmla="*/ 2555839 w 9957816"/>
              <a:gd name="connsiteY4" fmla="*/ 0 h 18288"/>
              <a:gd name="connsiteX5" fmla="*/ 3219694 w 9957816"/>
              <a:gd name="connsiteY5" fmla="*/ 0 h 18288"/>
              <a:gd name="connsiteX6" fmla="*/ 3983126 w 9957816"/>
              <a:gd name="connsiteY6" fmla="*/ 0 h 18288"/>
              <a:gd name="connsiteX7" fmla="*/ 4348246 w 9957816"/>
              <a:gd name="connsiteY7" fmla="*/ 0 h 18288"/>
              <a:gd name="connsiteX8" fmla="*/ 4713366 w 9957816"/>
              <a:gd name="connsiteY8" fmla="*/ 0 h 18288"/>
              <a:gd name="connsiteX9" fmla="*/ 5576377 w 9957816"/>
              <a:gd name="connsiteY9" fmla="*/ 0 h 18288"/>
              <a:gd name="connsiteX10" fmla="*/ 6240231 w 9957816"/>
              <a:gd name="connsiteY10" fmla="*/ 0 h 18288"/>
              <a:gd name="connsiteX11" fmla="*/ 6605351 w 9957816"/>
              <a:gd name="connsiteY11" fmla="*/ 0 h 18288"/>
              <a:gd name="connsiteX12" fmla="*/ 7269206 w 9957816"/>
              <a:gd name="connsiteY12" fmla="*/ 0 h 18288"/>
              <a:gd name="connsiteX13" fmla="*/ 8132216 w 9957816"/>
              <a:gd name="connsiteY13" fmla="*/ 0 h 18288"/>
              <a:gd name="connsiteX14" fmla="*/ 8696493 w 9957816"/>
              <a:gd name="connsiteY14" fmla="*/ 0 h 18288"/>
              <a:gd name="connsiteX15" fmla="*/ 9260769 w 9957816"/>
              <a:gd name="connsiteY15" fmla="*/ 0 h 18288"/>
              <a:gd name="connsiteX16" fmla="*/ 9957816 w 9957816"/>
              <a:gd name="connsiteY16" fmla="*/ 0 h 18288"/>
              <a:gd name="connsiteX17" fmla="*/ 9957816 w 9957816"/>
              <a:gd name="connsiteY17" fmla="*/ 18288 h 18288"/>
              <a:gd name="connsiteX18" fmla="*/ 9293962 w 9957816"/>
              <a:gd name="connsiteY18" fmla="*/ 18288 h 18288"/>
              <a:gd name="connsiteX19" fmla="*/ 8530529 w 9957816"/>
              <a:gd name="connsiteY19" fmla="*/ 18288 h 18288"/>
              <a:gd name="connsiteX20" fmla="*/ 7767096 w 9957816"/>
              <a:gd name="connsiteY20" fmla="*/ 18288 h 18288"/>
              <a:gd name="connsiteX21" fmla="*/ 7302398 w 9957816"/>
              <a:gd name="connsiteY21" fmla="*/ 18288 h 18288"/>
              <a:gd name="connsiteX22" fmla="*/ 6439388 w 9957816"/>
              <a:gd name="connsiteY22" fmla="*/ 18288 h 18288"/>
              <a:gd name="connsiteX23" fmla="*/ 5775533 w 9957816"/>
              <a:gd name="connsiteY23" fmla="*/ 18288 h 18288"/>
              <a:gd name="connsiteX24" fmla="*/ 5410413 w 9957816"/>
              <a:gd name="connsiteY24" fmla="*/ 18288 h 18288"/>
              <a:gd name="connsiteX25" fmla="*/ 4746559 w 9957816"/>
              <a:gd name="connsiteY25" fmla="*/ 18288 h 18288"/>
              <a:gd name="connsiteX26" fmla="*/ 4182283 w 9957816"/>
              <a:gd name="connsiteY26" fmla="*/ 18288 h 18288"/>
              <a:gd name="connsiteX27" fmla="*/ 3618006 w 9957816"/>
              <a:gd name="connsiteY27" fmla="*/ 18288 h 18288"/>
              <a:gd name="connsiteX28" fmla="*/ 3053730 w 9957816"/>
              <a:gd name="connsiteY28" fmla="*/ 18288 h 18288"/>
              <a:gd name="connsiteX29" fmla="*/ 2489454 w 9957816"/>
              <a:gd name="connsiteY29" fmla="*/ 18288 h 18288"/>
              <a:gd name="connsiteX30" fmla="*/ 1726021 w 9957816"/>
              <a:gd name="connsiteY30" fmla="*/ 18288 h 18288"/>
              <a:gd name="connsiteX31" fmla="*/ 1062167 w 9957816"/>
              <a:gd name="connsiteY31" fmla="*/ 18288 h 18288"/>
              <a:gd name="connsiteX32" fmla="*/ 697047 w 9957816"/>
              <a:gd name="connsiteY32" fmla="*/ 18288 h 18288"/>
              <a:gd name="connsiteX33" fmla="*/ 0 w 9957816"/>
              <a:gd name="connsiteY33" fmla="*/ 18288 h 18288"/>
              <a:gd name="connsiteX34" fmla="*/ 0 w 9957816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957816" h="18288" fill="none" extrusionOk="0">
                <a:moveTo>
                  <a:pt x="0" y="0"/>
                </a:moveTo>
                <a:cubicBezTo>
                  <a:pt x="258912" y="4528"/>
                  <a:pt x="602792" y="35413"/>
                  <a:pt x="863011" y="0"/>
                </a:cubicBezTo>
                <a:cubicBezTo>
                  <a:pt x="1123230" y="-35413"/>
                  <a:pt x="1110743" y="8950"/>
                  <a:pt x="1327709" y="0"/>
                </a:cubicBezTo>
                <a:cubicBezTo>
                  <a:pt x="1544675" y="-8950"/>
                  <a:pt x="1720121" y="-30004"/>
                  <a:pt x="2091141" y="0"/>
                </a:cubicBezTo>
                <a:cubicBezTo>
                  <a:pt x="2462161" y="30004"/>
                  <a:pt x="2325710" y="-22120"/>
                  <a:pt x="2555839" y="0"/>
                </a:cubicBezTo>
                <a:cubicBezTo>
                  <a:pt x="2785968" y="22120"/>
                  <a:pt x="2943172" y="14890"/>
                  <a:pt x="3219694" y="0"/>
                </a:cubicBezTo>
                <a:cubicBezTo>
                  <a:pt x="3496216" y="-14890"/>
                  <a:pt x="3789247" y="-1477"/>
                  <a:pt x="3983126" y="0"/>
                </a:cubicBezTo>
                <a:cubicBezTo>
                  <a:pt x="4177005" y="1477"/>
                  <a:pt x="4180112" y="16397"/>
                  <a:pt x="4348246" y="0"/>
                </a:cubicBezTo>
                <a:cubicBezTo>
                  <a:pt x="4516380" y="-16397"/>
                  <a:pt x="4601818" y="4117"/>
                  <a:pt x="4713366" y="0"/>
                </a:cubicBezTo>
                <a:cubicBezTo>
                  <a:pt x="4824914" y="-4117"/>
                  <a:pt x="5400642" y="663"/>
                  <a:pt x="5576377" y="0"/>
                </a:cubicBezTo>
                <a:cubicBezTo>
                  <a:pt x="5752112" y="-663"/>
                  <a:pt x="6036350" y="11452"/>
                  <a:pt x="6240231" y="0"/>
                </a:cubicBezTo>
                <a:cubicBezTo>
                  <a:pt x="6444112" y="-11452"/>
                  <a:pt x="6508667" y="-15154"/>
                  <a:pt x="6605351" y="0"/>
                </a:cubicBezTo>
                <a:cubicBezTo>
                  <a:pt x="6702035" y="15154"/>
                  <a:pt x="7096186" y="19291"/>
                  <a:pt x="7269206" y="0"/>
                </a:cubicBezTo>
                <a:cubicBezTo>
                  <a:pt x="7442227" y="-19291"/>
                  <a:pt x="7802902" y="39720"/>
                  <a:pt x="8132216" y="0"/>
                </a:cubicBezTo>
                <a:cubicBezTo>
                  <a:pt x="8461530" y="-39720"/>
                  <a:pt x="8551221" y="24341"/>
                  <a:pt x="8696493" y="0"/>
                </a:cubicBezTo>
                <a:cubicBezTo>
                  <a:pt x="8841765" y="-24341"/>
                  <a:pt x="9091257" y="15574"/>
                  <a:pt x="9260769" y="0"/>
                </a:cubicBezTo>
                <a:cubicBezTo>
                  <a:pt x="9430281" y="-15574"/>
                  <a:pt x="9809458" y="-15806"/>
                  <a:pt x="9957816" y="0"/>
                </a:cubicBezTo>
                <a:cubicBezTo>
                  <a:pt x="9958154" y="7640"/>
                  <a:pt x="9957366" y="11289"/>
                  <a:pt x="9957816" y="18288"/>
                </a:cubicBezTo>
                <a:cubicBezTo>
                  <a:pt x="9789958" y="23645"/>
                  <a:pt x="9437684" y="-10787"/>
                  <a:pt x="9293962" y="18288"/>
                </a:cubicBezTo>
                <a:cubicBezTo>
                  <a:pt x="9150240" y="47363"/>
                  <a:pt x="8858466" y="6899"/>
                  <a:pt x="8530529" y="18288"/>
                </a:cubicBezTo>
                <a:cubicBezTo>
                  <a:pt x="8202592" y="29677"/>
                  <a:pt x="8042036" y="-12845"/>
                  <a:pt x="7767096" y="18288"/>
                </a:cubicBezTo>
                <a:cubicBezTo>
                  <a:pt x="7492156" y="49421"/>
                  <a:pt x="7464764" y="38557"/>
                  <a:pt x="7302398" y="18288"/>
                </a:cubicBezTo>
                <a:cubicBezTo>
                  <a:pt x="7140032" y="-1981"/>
                  <a:pt x="6674139" y="-20177"/>
                  <a:pt x="6439388" y="18288"/>
                </a:cubicBezTo>
                <a:cubicBezTo>
                  <a:pt x="6204637" y="56753"/>
                  <a:pt x="6044763" y="2398"/>
                  <a:pt x="5775533" y="18288"/>
                </a:cubicBezTo>
                <a:cubicBezTo>
                  <a:pt x="5506303" y="34178"/>
                  <a:pt x="5528640" y="8636"/>
                  <a:pt x="5410413" y="18288"/>
                </a:cubicBezTo>
                <a:cubicBezTo>
                  <a:pt x="5292186" y="27940"/>
                  <a:pt x="4880771" y="-3659"/>
                  <a:pt x="4746559" y="18288"/>
                </a:cubicBezTo>
                <a:cubicBezTo>
                  <a:pt x="4612347" y="40235"/>
                  <a:pt x="4346390" y="46329"/>
                  <a:pt x="4182283" y="18288"/>
                </a:cubicBezTo>
                <a:cubicBezTo>
                  <a:pt x="4018176" y="-9753"/>
                  <a:pt x="3743247" y="40654"/>
                  <a:pt x="3618006" y="18288"/>
                </a:cubicBezTo>
                <a:cubicBezTo>
                  <a:pt x="3492765" y="-4078"/>
                  <a:pt x="3201495" y="15624"/>
                  <a:pt x="3053730" y="18288"/>
                </a:cubicBezTo>
                <a:cubicBezTo>
                  <a:pt x="2905965" y="20952"/>
                  <a:pt x="2770855" y="10382"/>
                  <a:pt x="2489454" y="18288"/>
                </a:cubicBezTo>
                <a:cubicBezTo>
                  <a:pt x="2208053" y="26194"/>
                  <a:pt x="1999579" y="12705"/>
                  <a:pt x="1726021" y="18288"/>
                </a:cubicBezTo>
                <a:cubicBezTo>
                  <a:pt x="1452463" y="23871"/>
                  <a:pt x="1261725" y="2423"/>
                  <a:pt x="1062167" y="18288"/>
                </a:cubicBezTo>
                <a:cubicBezTo>
                  <a:pt x="862609" y="34153"/>
                  <a:pt x="828837" y="34680"/>
                  <a:pt x="697047" y="18288"/>
                </a:cubicBezTo>
                <a:cubicBezTo>
                  <a:pt x="565257" y="1896"/>
                  <a:pt x="290333" y="-12656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9957816" h="18288" stroke="0" extrusionOk="0">
                <a:moveTo>
                  <a:pt x="0" y="0"/>
                </a:moveTo>
                <a:cubicBezTo>
                  <a:pt x="239894" y="-13568"/>
                  <a:pt x="444306" y="20490"/>
                  <a:pt x="564276" y="0"/>
                </a:cubicBezTo>
                <a:cubicBezTo>
                  <a:pt x="684246" y="-20490"/>
                  <a:pt x="829702" y="-16311"/>
                  <a:pt x="929396" y="0"/>
                </a:cubicBezTo>
                <a:cubicBezTo>
                  <a:pt x="1029090" y="16311"/>
                  <a:pt x="1434080" y="4599"/>
                  <a:pt x="1792407" y="0"/>
                </a:cubicBezTo>
                <a:cubicBezTo>
                  <a:pt x="2150734" y="-4599"/>
                  <a:pt x="2230922" y="-3217"/>
                  <a:pt x="2356683" y="0"/>
                </a:cubicBezTo>
                <a:cubicBezTo>
                  <a:pt x="2482444" y="3217"/>
                  <a:pt x="2727176" y="10118"/>
                  <a:pt x="2920959" y="0"/>
                </a:cubicBezTo>
                <a:cubicBezTo>
                  <a:pt x="3114742" y="-10118"/>
                  <a:pt x="3583268" y="6126"/>
                  <a:pt x="3783970" y="0"/>
                </a:cubicBezTo>
                <a:cubicBezTo>
                  <a:pt x="3984672" y="-6126"/>
                  <a:pt x="4119530" y="12121"/>
                  <a:pt x="4248668" y="0"/>
                </a:cubicBezTo>
                <a:cubicBezTo>
                  <a:pt x="4377806" y="-12121"/>
                  <a:pt x="4830370" y="39306"/>
                  <a:pt x="5111679" y="0"/>
                </a:cubicBezTo>
                <a:cubicBezTo>
                  <a:pt x="5392988" y="-39306"/>
                  <a:pt x="5595981" y="-37432"/>
                  <a:pt x="5974690" y="0"/>
                </a:cubicBezTo>
                <a:cubicBezTo>
                  <a:pt x="6353399" y="37432"/>
                  <a:pt x="6382398" y="-32218"/>
                  <a:pt x="6638544" y="0"/>
                </a:cubicBezTo>
                <a:cubicBezTo>
                  <a:pt x="6894690" y="32218"/>
                  <a:pt x="7107197" y="-8479"/>
                  <a:pt x="7501555" y="0"/>
                </a:cubicBezTo>
                <a:cubicBezTo>
                  <a:pt x="7895913" y="8479"/>
                  <a:pt x="7913370" y="-2556"/>
                  <a:pt x="8065831" y="0"/>
                </a:cubicBezTo>
                <a:cubicBezTo>
                  <a:pt x="8218292" y="2556"/>
                  <a:pt x="8391465" y="4509"/>
                  <a:pt x="8630107" y="0"/>
                </a:cubicBezTo>
                <a:cubicBezTo>
                  <a:pt x="8868749" y="-4509"/>
                  <a:pt x="9078381" y="-9348"/>
                  <a:pt x="9393540" y="0"/>
                </a:cubicBezTo>
                <a:cubicBezTo>
                  <a:pt x="9708699" y="9348"/>
                  <a:pt x="9789190" y="-16759"/>
                  <a:pt x="9957816" y="0"/>
                </a:cubicBezTo>
                <a:cubicBezTo>
                  <a:pt x="9957941" y="4395"/>
                  <a:pt x="9957741" y="9776"/>
                  <a:pt x="9957816" y="18288"/>
                </a:cubicBezTo>
                <a:cubicBezTo>
                  <a:pt x="9649812" y="40651"/>
                  <a:pt x="9486007" y="41594"/>
                  <a:pt x="9194383" y="18288"/>
                </a:cubicBezTo>
                <a:cubicBezTo>
                  <a:pt x="8902759" y="-5018"/>
                  <a:pt x="8744094" y="43814"/>
                  <a:pt x="8530529" y="18288"/>
                </a:cubicBezTo>
                <a:cubicBezTo>
                  <a:pt x="8316964" y="-7238"/>
                  <a:pt x="8282371" y="24093"/>
                  <a:pt x="8165409" y="18288"/>
                </a:cubicBezTo>
                <a:cubicBezTo>
                  <a:pt x="8048447" y="12483"/>
                  <a:pt x="7851788" y="12040"/>
                  <a:pt x="7700711" y="18288"/>
                </a:cubicBezTo>
                <a:cubicBezTo>
                  <a:pt x="7549634" y="24536"/>
                  <a:pt x="7127225" y="27915"/>
                  <a:pt x="6837700" y="18288"/>
                </a:cubicBezTo>
                <a:cubicBezTo>
                  <a:pt x="6548175" y="8661"/>
                  <a:pt x="6330711" y="50037"/>
                  <a:pt x="6173846" y="18288"/>
                </a:cubicBezTo>
                <a:cubicBezTo>
                  <a:pt x="6016981" y="-13461"/>
                  <a:pt x="5930031" y="15985"/>
                  <a:pt x="5709148" y="18288"/>
                </a:cubicBezTo>
                <a:cubicBezTo>
                  <a:pt x="5488265" y="20591"/>
                  <a:pt x="5372997" y="43097"/>
                  <a:pt x="5045293" y="18288"/>
                </a:cubicBezTo>
                <a:cubicBezTo>
                  <a:pt x="4717590" y="-6521"/>
                  <a:pt x="4829875" y="6803"/>
                  <a:pt x="4680174" y="18288"/>
                </a:cubicBezTo>
                <a:cubicBezTo>
                  <a:pt x="4530473" y="29773"/>
                  <a:pt x="4441300" y="27030"/>
                  <a:pt x="4315054" y="18288"/>
                </a:cubicBezTo>
                <a:cubicBezTo>
                  <a:pt x="4188808" y="9546"/>
                  <a:pt x="3846162" y="4446"/>
                  <a:pt x="3651199" y="18288"/>
                </a:cubicBezTo>
                <a:cubicBezTo>
                  <a:pt x="3456236" y="32130"/>
                  <a:pt x="3412656" y="-1324"/>
                  <a:pt x="3186501" y="18288"/>
                </a:cubicBezTo>
                <a:cubicBezTo>
                  <a:pt x="2960346" y="37900"/>
                  <a:pt x="2783091" y="19872"/>
                  <a:pt x="2423069" y="18288"/>
                </a:cubicBezTo>
                <a:cubicBezTo>
                  <a:pt x="2063047" y="16704"/>
                  <a:pt x="2066062" y="18692"/>
                  <a:pt x="1958370" y="18288"/>
                </a:cubicBezTo>
                <a:cubicBezTo>
                  <a:pt x="1850678" y="17884"/>
                  <a:pt x="1403255" y="47471"/>
                  <a:pt x="1194938" y="18288"/>
                </a:cubicBezTo>
                <a:cubicBezTo>
                  <a:pt x="986621" y="-10895"/>
                  <a:pt x="986435" y="4670"/>
                  <a:pt x="829818" y="18288"/>
                </a:cubicBezTo>
                <a:cubicBezTo>
                  <a:pt x="673201" y="31906"/>
                  <a:pt x="178831" y="-2639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88ADE-7B81-4DD6-B5F7-6BABC1BB5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467" y="2607733"/>
            <a:ext cx="9889067" cy="328506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/>
              <a:t>What do you think about this tradition?</a:t>
            </a:r>
          </a:p>
          <a:p>
            <a:endParaRPr lang="en-US" b="1" dirty="0"/>
          </a:p>
          <a:p>
            <a:r>
              <a:rPr lang="en-US" b="1" dirty="0"/>
              <a:t>Are there traditions in your culture that celebrate or honor people who have died?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703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010E05E-9237-4321-84BB-69C0F2256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999492"/>
            <a:ext cx="4889565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rgbClr val="BABE5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B86ECD-2551-4838-8051-BA44B08F5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163" y="1762169"/>
            <a:ext cx="4073110" cy="3122092"/>
          </a:xfrm>
        </p:spPr>
        <p:txBody>
          <a:bodyPr anchor="ctr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Dia de los muertos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4">
            <a:hlinkClick r:id="" action="ppaction://media"/>
            <a:extLst>
              <a:ext uri="{FF2B5EF4-FFF2-40B4-BE49-F238E27FC236}">
                <a16:creationId xmlns:a16="http://schemas.microsoft.com/office/drawing/2014/main" id="{B76B75A4-6610-4A75-8047-BBA21EAAF7B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6119812" y="1774560"/>
            <a:ext cx="4786942" cy="359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99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47B6BBF-09F2-4A29-AE4E-3771E2924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F0D50C-7408-4E70-8B51-F1FCED083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34029"/>
            <a:ext cx="10921640" cy="1314698"/>
          </a:xfrm>
        </p:spPr>
        <p:txBody>
          <a:bodyPr anchor="ctr">
            <a:normAutofit/>
          </a:bodyPr>
          <a:lstStyle/>
          <a:p>
            <a:pPr algn="ctr"/>
            <a:r>
              <a:rPr lang="en-US" sz="7200"/>
              <a:t>Time to share</a:t>
            </a:r>
          </a:p>
        </p:txBody>
      </p:sp>
      <p:sp>
        <p:nvSpPr>
          <p:cNvPr id="11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48305" y="2241737"/>
            <a:ext cx="10900219" cy="18288"/>
          </a:xfrm>
          <a:custGeom>
            <a:avLst/>
            <a:gdLst>
              <a:gd name="connsiteX0" fmla="*/ 0 w 10900219"/>
              <a:gd name="connsiteY0" fmla="*/ 0 h 18288"/>
              <a:gd name="connsiteX1" fmla="*/ 463259 w 10900219"/>
              <a:gd name="connsiteY1" fmla="*/ 0 h 18288"/>
              <a:gd name="connsiteX2" fmla="*/ 1144523 w 10900219"/>
              <a:gd name="connsiteY2" fmla="*/ 0 h 18288"/>
              <a:gd name="connsiteX3" fmla="*/ 1934789 w 10900219"/>
              <a:gd name="connsiteY3" fmla="*/ 0 h 18288"/>
              <a:gd name="connsiteX4" fmla="*/ 2289046 w 10900219"/>
              <a:gd name="connsiteY4" fmla="*/ 0 h 18288"/>
              <a:gd name="connsiteX5" fmla="*/ 2643303 w 10900219"/>
              <a:gd name="connsiteY5" fmla="*/ 0 h 18288"/>
              <a:gd name="connsiteX6" fmla="*/ 3542571 w 10900219"/>
              <a:gd name="connsiteY6" fmla="*/ 0 h 18288"/>
              <a:gd name="connsiteX7" fmla="*/ 4223835 w 10900219"/>
              <a:gd name="connsiteY7" fmla="*/ 0 h 18288"/>
              <a:gd name="connsiteX8" fmla="*/ 4578092 w 10900219"/>
              <a:gd name="connsiteY8" fmla="*/ 0 h 18288"/>
              <a:gd name="connsiteX9" fmla="*/ 5259356 w 10900219"/>
              <a:gd name="connsiteY9" fmla="*/ 0 h 18288"/>
              <a:gd name="connsiteX10" fmla="*/ 6158624 w 10900219"/>
              <a:gd name="connsiteY10" fmla="*/ 0 h 18288"/>
              <a:gd name="connsiteX11" fmla="*/ 6730885 w 10900219"/>
              <a:gd name="connsiteY11" fmla="*/ 0 h 18288"/>
              <a:gd name="connsiteX12" fmla="*/ 7303147 w 10900219"/>
              <a:gd name="connsiteY12" fmla="*/ 0 h 18288"/>
              <a:gd name="connsiteX13" fmla="*/ 7984410 w 10900219"/>
              <a:gd name="connsiteY13" fmla="*/ 0 h 18288"/>
              <a:gd name="connsiteX14" fmla="*/ 8774676 w 10900219"/>
              <a:gd name="connsiteY14" fmla="*/ 0 h 18288"/>
              <a:gd name="connsiteX15" fmla="*/ 9564942 w 10900219"/>
              <a:gd name="connsiteY15" fmla="*/ 0 h 18288"/>
              <a:gd name="connsiteX16" fmla="*/ 10900219 w 10900219"/>
              <a:gd name="connsiteY16" fmla="*/ 0 h 18288"/>
              <a:gd name="connsiteX17" fmla="*/ 10900219 w 10900219"/>
              <a:gd name="connsiteY17" fmla="*/ 18288 h 18288"/>
              <a:gd name="connsiteX18" fmla="*/ 10436960 w 10900219"/>
              <a:gd name="connsiteY18" fmla="*/ 18288 h 18288"/>
              <a:gd name="connsiteX19" fmla="*/ 9537692 w 10900219"/>
              <a:gd name="connsiteY19" fmla="*/ 18288 h 18288"/>
              <a:gd name="connsiteX20" fmla="*/ 8856428 w 10900219"/>
              <a:gd name="connsiteY20" fmla="*/ 18288 h 18288"/>
              <a:gd name="connsiteX21" fmla="*/ 8502171 w 10900219"/>
              <a:gd name="connsiteY21" fmla="*/ 18288 h 18288"/>
              <a:gd name="connsiteX22" fmla="*/ 7820907 w 10900219"/>
              <a:gd name="connsiteY22" fmla="*/ 18288 h 18288"/>
              <a:gd name="connsiteX23" fmla="*/ 7248646 w 10900219"/>
              <a:gd name="connsiteY23" fmla="*/ 18288 h 18288"/>
              <a:gd name="connsiteX24" fmla="*/ 6676384 w 10900219"/>
              <a:gd name="connsiteY24" fmla="*/ 18288 h 18288"/>
              <a:gd name="connsiteX25" fmla="*/ 6104123 w 10900219"/>
              <a:gd name="connsiteY25" fmla="*/ 18288 h 18288"/>
              <a:gd name="connsiteX26" fmla="*/ 5531861 w 10900219"/>
              <a:gd name="connsiteY26" fmla="*/ 18288 h 18288"/>
              <a:gd name="connsiteX27" fmla="*/ 4741595 w 10900219"/>
              <a:gd name="connsiteY27" fmla="*/ 18288 h 18288"/>
              <a:gd name="connsiteX28" fmla="*/ 4060332 w 10900219"/>
              <a:gd name="connsiteY28" fmla="*/ 18288 h 18288"/>
              <a:gd name="connsiteX29" fmla="*/ 3706074 w 10900219"/>
              <a:gd name="connsiteY29" fmla="*/ 18288 h 18288"/>
              <a:gd name="connsiteX30" fmla="*/ 3133813 w 10900219"/>
              <a:gd name="connsiteY30" fmla="*/ 18288 h 18288"/>
              <a:gd name="connsiteX31" fmla="*/ 2343547 w 10900219"/>
              <a:gd name="connsiteY31" fmla="*/ 18288 h 18288"/>
              <a:gd name="connsiteX32" fmla="*/ 1880288 w 10900219"/>
              <a:gd name="connsiteY32" fmla="*/ 18288 h 18288"/>
              <a:gd name="connsiteX33" fmla="*/ 981020 w 10900219"/>
              <a:gd name="connsiteY33" fmla="*/ 18288 h 18288"/>
              <a:gd name="connsiteX34" fmla="*/ 0 w 10900219"/>
              <a:gd name="connsiteY34" fmla="*/ 18288 h 18288"/>
              <a:gd name="connsiteX35" fmla="*/ 0 w 10900219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900219" h="18288" fill="none" extrusionOk="0">
                <a:moveTo>
                  <a:pt x="0" y="0"/>
                </a:moveTo>
                <a:cubicBezTo>
                  <a:pt x="118469" y="-6619"/>
                  <a:pt x="329397" y="-5525"/>
                  <a:pt x="463259" y="0"/>
                </a:cubicBezTo>
                <a:cubicBezTo>
                  <a:pt x="597121" y="5525"/>
                  <a:pt x="866598" y="4881"/>
                  <a:pt x="1144523" y="0"/>
                </a:cubicBezTo>
                <a:cubicBezTo>
                  <a:pt x="1422448" y="-4881"/>
                  <a:pt x="1761178" y="17159"/>
                  <a:pt x="1934789" y="0"/>
                </a:cubicBezTo>
                <a:cubicBezTo>
                  <a:pt x="2108400" y="-17159"/>
                  <a:pt x="2119134" y="-4032"/>
                  <a:pt x="2289046" y="0"/>
                </a:cubicBezTo>
                <a:cubicBezTo>
                  <a:pt x="2458958" y="4032"/>
                  <a:pt x="2472610" y="15385"/>
                  <a:pt x="2643303" y="0"/>
                </a:cubicBezTo>
                <a:cubicBezTo>
                  <a:pt x="2813996" y="-15385"/>
                  <a:pt x="3334189" y="-21234"/>
                  <a:pt x="3542571" y="0"/>
                </a:cubicBezTo>
                <a:cubicBezTo>
                  <a:pt x="3750953" y="21234"/>
                  <a:pt x="3991639" y="13212"/>
                  <a:pt x="4223835" y="0"/>
                </a:cubicBezTo>
                <a:cubicBezTo>
                  <a:pt x="4456031" y="-13212"/>
                  <a:pt x="4466914" y="13318"/>
                  <a:pt x="4578092" y="0"/>
                </a:cubicBezTo>
                <a:cubicBezTo>
                  <a:pt x="4689270" y="-13318"/>
                  <a:pt x="5120635" y="31363"/>
                  <a:pt x="5259356" y="0"/>
                </a:cubicBezTo>
                <a:cubicBezTo>
                  <a:pt x="5398077" y="-31363"/>
                  <a:pt x="5954119" y="-7091"/>
                  <a:pt x="6158624" y="0"/>
                </a:cubicBezTo>
                <a:cubicBezTo>
                  <a:pt x="6363129" y="7091"/>
                  <a:pt x="6535071" y="-8480"/>
                  <a:pt x="6730885" y="0"/>
                </a:cubicBezTo>
                <a:cubicBezTo>
                  <a:pt x="6926699" y="8480"/>
                  <a:pt x="7091018" y="19194"/>
                  <a:pt x="7303147" y="0"/>
                </a:cubicBezTo>
                <a:cubicBezTo>
                  <a:pt x="7515276" y="-19194"/>
                  <a:pt x="7840361" y="30755"/>
                  <a:pt x="7984410" y="0"/>
                </a:cubicBezTo>
                <a:cubicBezTo>
                  <a:pt x="8128459" y="-30755"/>
                  <a:pt x="8498590" y="39460"/>
                  <a:pt x="8774676" y="0"/>
                </a:cubicBezTo>
                <a:cubicBezTo>
                  <a:pt x="9050762" y="-39460"/>
                  <a:pt x="9204381" y="36508"/>
                  <a:pt x="9564942" y="0"/>
                </a:cubicBezTo>
                <a:cubicBezTo>
                  <a:pt x="9925503" y="-36508"/>
                  <a:pt x="10235542" y="59225"/>
                  <a:pt x="10900219" y="0"/>
                </a:cubicBezTo>
                <a:cubicBezTo>
                  <a:pt x="10900865" y="4451"/>
                  <a:pt x="10900709" y="9226"/>
                  <a:pt x="10900219" y="18288"/>
                </a:cubicBezTo>
                <a:cubicBezTo>
                  <a:pt x="10675942" y="21751"/>
                  <a:pt x="10609372" y="26977"/>
                  <a:pt x="10436960" y="18288"/>
                </a:cubicBezTo>
                <a:cubicBezTo>
                  <a:pt x="10264548" y="9599"/>
                  <a:pt x="9961150" y="-11074"/>
                  <a:pt x="9537692" y="18288"/>
                </a:cubicBezTo>
                <a:cubicBezTo>
                  <a:pt x="9114234" y="47650"/>
                  <a:pt x="9087386" y="35169"/>
                  <a:pt x="8856428" y="18288"/>
                </a:cubicBezTo>
                <a:cubicBezTo>
                  <a:pt x="8625470" y="1407"/>
                  <a:pt x="8634361" y="13786"/>
                  <a:pt x="8502171" y="18288"/>
                </a:cubicBezTo>
                <a:cubicBezTo>
                  <a:pt x="8369981" y="22790"/>
                  <a:pt x="8132296" y="22561"/>
                  <a:pt x="7820907" y="18288"/>
                </a:cubicBezTo>
                <a:cubicBezTo>
                  <a:pt x="7509518" y="14015"/>
                  <a:pt x="7432447" y="29431"/>
                  <a:pt x="7248646" y="18288"/>
                </a:cubicBezTo>
                <a:cubicBezTo>
                  <a:pt x="7064845" y="7145"/>
                  <a:pt x="6954380" y="2746"/>
                  <a:pt x="6676384" y="18288"/>
                </a:cubicBezTo>
                <a:cubicBezTo>
                  <a:pt x="6398388" y="33830"/>
                  <a:pt x="6292480" y="-4579"/>
                  <a:pt x="6104123" y="18288"/>
                </a:cubicBezTo>
                <a:cubicBezTo>
                  <a:pt x="5915766" y="41155"/>
                  <a:pt x="5703359" y="-8437"/>
                  <a:pt x="5531861" y="18288"/>
                </a:cubicBezTo>
                <a:cubicBezTo>
                  <a:pt x="5360363" y="45013"/>
                  <a:pt x="5056784" y="-12121"/>
                  <a:pt x="4741595" y="18288"/>
                </a:cubicBezTo>
                <a:cubicBezTo>
                  <a:pt x="4426406" y="48697"/>
                  <a:pt x="4364529" y="-10910"/>
                  <a:pt x="4060332" y="18288"/>
                </a:cubicBezTo>
                <a:cubicBezTo>
                  <a:pt x="3756135" y="47486"/>
                  <a:pt x="3816049" y="13364"/>
                  <a:pt x="3706074" y="18288"/>
                </a:cubicBezTo>
                <a:cubicBezTo>
                  <a:pt x="3596099" y="23212"/>
                  <a:pt x="3382238" y="37686"/>
                  <a:pt x="3133813" y="18288"/>
                </a:cubicBezTo>
                <a:cubicBezTo>
                  <a:pt x="2885388" y="-1110"/>
                  <a:pt x="2523125" y="15465"/>
                  <a:pt x="2343547" y="18288"/>
                </a:cubicBezTo>
                <a:cubicBezTo>
                  <a:pt x="2163969" y="21111"/>
                  <a:pt x="1985160" y="33196"/>
                  <a:pt x="1880288" y="18288"/>
                </a:cubicBezTo>
                <a:cubicBezTo>
                  <a:pt x="1775416" y="3380"/>
                  <a:pt x="1261751" y="-9914"/>
                  <a:pt x="981020" y="18288"/>
                </a:cubicBezTo>
                <a:cubicBezTo>
                  <a:pt x="700289" y="46490"/>
                  <a:pt x="314212" y="-15659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900219" h="18288" stroke="0" extrusionOk="0">
                <a:moveTo>
                  <a:pt x="0" y="0"/>
                </a:moveTo>
                <a:cubicBezTo>
                  <a:pt x="269624" y="3698"/>
                  <a:pt x="383061" y="-5818"/>
                  <a:pt x="572261" y="0"/>
                </a:cubicBezTo>
                <a:cubicBezTo>
                  <a:pt x="761461" y="5818"/>
                  <a:pt x="826360" y="-1890"/>
                  <a:pt x="926519" y="0"/>
                </a:cubicBezTo>
                <a:cubicBezTo>
                  <a:pt x="1026678" y="1890"/>
                  <a:pt x="1621671" y="-1096"/>
                  <a:pt x="1825787" y="0"/>
                </a:cubicBezTo>
                <a:cubicBezTo>
                  <a:pt x="2029903" y="1096"/>
                  <a:pt x="2212612" y="17145"/>
                  <a:pt x="2398048" y="0"/>
                </a:cubicBezTo>
                <a:cubicBezTo>
                  <a:pt x="2583484" y="-17145"/>
                  <a:pt x="2739759" y="-14168"/>
                  <a:pt x="2970310" y="0"/>
                </a:cubicBezTo>
                <a:cubicBezTo>
                  <a:pt x="3200861" y="14168"/>
                  <a:pt x="3502691" y="33180"/>
                  <a:pt x="3869578" y="0"/>
                </a:cubicBezTo>
                <a:cubicBezTo>
                  <a:pt x="4236465" y="-33180"/>
                  <a:pt x="4122134" y="-10470"/>
                  <a:pt x="4332837" y="0"/>
                </a:cubicBezTo>
                <a:cubicBezTo>
                  <a:pt x="4543540" y="10470"/>
                  <a:pt x="4834652" y="3572"/>
                  <a:pt x="5232105" y="0"/>
                </a:cubicBezTo>
                <a:cubicBezTo>
                  <a:pt x="5629558" y="-3572"/>
                  <a:pt x="5773178" y="-6604"/>
                  <a:pt x="6131373" y="0"/>
                </a:cubicBezTo>
                <a:cubicBezTo>
                  <a:pt x="6489568" y="6604"/>
                  <a:pt x="6621532" y="18870"/>
                  <a:pt x="6812637" y="0"/>
                </a:cubicBezTo>
                <a:cubicBezTo>
                  <a:pt x="7003742" y="-18870"/>
                  <a:pt x="7311146" y="18959"/>
                  <a:pt x="7711905" y="0"/>
                </a:cubicBezTo>
                <a:cubicBezTo>
                  <a:pt x="8112664" y="-18959"/>
                  <a:pt x="8080793" y="-24744"/>
                  <a:pt x="8284166" y="0"/>
                </a:cubicBezTo>
                <a:cubicBezTo>
                  <a:pt x="8487539" y="24744"/>
                  <a:pt x="8615041" y="-1627"/>
                  <a:pt x="8856428" y="0"/>
                </a:cubicBezTo>
                <a:cubicBezTo>
                  <a:pt x="9097815" y="1627"/>
                  <a:pt x="9475052" y="26322"/>
                  <a:pt x="9646694" y="0"/>
                </a:cubicBezTo>
                <a:cubicBezTo>
                  <a:pt x="9818336" y="-26322"/>
                  <a:pt x="9938906" y="-121"/>
                  <a:pt x="10218955" y="0"/>
                </a:cubicBezTo>
                <a:cubicBezTo>
                  <a:pt x="10499004" y="121"/>
                  <a:pt x="10697467" y="15326"/>
                  <a:pt x="10900219" y="0"/>
                </a:cubicBezTo>
                <a:cubicBezTo>
                  <a:pt x="10899812" y="8690"/>
                  <a:pt x="10900065" y="14141"/>
                  <a:pt x="10900219" y="18288"/>
                </a:cubicBezTo>
                <a:cubicBezTo>
                  <a:pt x="10543007" y="31201"/>
                  <a:pt x="10472057" y="15684"/>
                  <a:pt x="10109953" y="18288"/>
                </a:cubicBezTo>
                <a:cubicBezTo>
                  <a:pt x="9747849" y="20892"/>
                  <a:pt x="9872856" y="33007"/>
                  <a:pt x="9755696" y="18288"/>
                </a:cubicBezTo>
                <a:cubicBezTo>
                  <a:pt x="9638536" y="3569"/>
                  <a:pt x="9442681" y="6596"/>
                  <a:pt x="9292437" y="18288"/>
                </a:cubicBezTo>
                <a:cubicBezTo>
                  <a:pt x="9142193" y="29980"/>
                  <a:pt x="8817861" y="-11343"/>
                  <a:pt x="8393169" y="18288"/>
                </a:cubicBezTo>
                <a:cubicBezTo>
                  <a:pt x="7968477" y="47919"/>
                  <a:pt x="7919655" y="23228"/>
                  <a:pt x="7711905" y="18288"/>
                </a:cubicBezTo>
                <a:cubicBezTo>
                  <a:pt x="7504155" y="13348"/>
                  <a:pt x="7365667" y="6452"/>
                  <a:pt x="7248646" y="18288"/>
                </a:cubicBezTo>
                <a:cubicBezTo>
                  <a:pt x="7131625" y="30124"/>
                  <a:pt x="6776155" y="2871"/>
                  <a:pt x="6567382" y="18288"/>
                </a:cubicBezTo>
                <a:cubicBezTo>
                  <a:pt x="6358609" y="33705"/>
                  <a:pt x="6372933" y="1091"/>
                  <a:pt x="6213125" y="18288"/>
                </a:cubicBezTo>
                <a:cubicBezTo>
                  <a:pt x="6053317" y="35485"/>
                  <a:pt x="5980913" y="1290"/>
                  <a:pt x="5858868" y="18288"/>
                </a:cubicBezTo>
                <a:cubicBezTo>
                  <a:pt x="5736823" y="35286"/>
                  <a:pt x="5481395" y="5492"/>
                  <a:pt x="5177604" y="18288"/>
                </a:cubicBezTo>
                <a:cubicBezTo>
                  <a:pt x="4873813" y="31084"/>
                  <a:pt x="4854222" y="37160"/>
                  <a:pt x="4714345" y="18288"/>
                </a:cubicBezTo>
                <a:cubicBezTo>
                  <a:pt x="4574468" y="-584"/>
                  <a:pt x="4298550" y="22981"/>
                  <a:pt x="3924079" y="18288"/>
                </a:cubicBezTo>
                <a:cubicBezTo>
                  <a:pt x="3549608" y="13595"/>
                  <a:pt x="3645461" y="-921"/>
                  <a:pt x="3460820" y="18288"/>
                </a:cubicBezTo>
                <a:cubicBezTo>
                  <a:pt x="3276179" y="37497"/>
                  <a:pt x="3004470" y="-15027"/>
                  <a:pt x="2670554" y="18288"/>
                </a:cubicBezTo>
                <a:cubicBezTo>
                  <a:pt x="2336638" y="51603"/>
                  <a:pt x="2425773" y="17517"/>
                  <a:pt x="2316297" y="18288"/>
                </a:cubicBezTo>
                <a:cubicBezTo>
                  <a:pt x="2206821" y="19059"/>
                  <a:pt x="1757890" y="42158"/>
                  <a:pt x="1526031" y="18288"/>
                </a:cubicBezTo>
                <a:cubicBezTo>
                  <a:pt x="1294172" y="-5582"/>
                  <a:pt x="1213137" y="12281"/>
                  <a:pt x="1062771" y="18288"/>
                </a:cubicBezTo>
                <a:cubicBezTo>
                  <a:pt x="912405" y="24295"/>
                  <a:pt x="829444" y="7304"/>
                  <a:pt x="708514" y="18288"/>
                </a:cubicBezTo>
                <a:cubicBezTo>
                  <a:pt x="587584" y="29272"/>
                  <a:pt x="227877" y="37311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5F83C43-55F7-4E66-83CF-CE9BC5970C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1383716"/>
              </p:ext>
            </p:extLst>
          </p:nvPr>
        </p:nvGraphicFramePr>
        <p:xfrm>
          <a:off x="632647" y="2805098"/>
          <a:ext cx="10915869" cy="3478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5117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C79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B1870C-8B26-4264-8E82-891AD0DC1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7200"/>
              <a:t>Check out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1F414-9245-43E5-B25B-52795DBA8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If you could add something to </a:t>
            </a:r>
            <a:r>
              <a:rPr lang="en-US" b="1" dirty="0" err="1">
                <a:solidFill>
                  <a:schemeClr val="bg1"/>
                </a:solidFill>
              </a:rPr>
              <a:t>Dia</a:t>
            </a:r>
            <a:r>
              <a:rPr lang="en-US" b="1" dirty="0">
                <a:solidFill>
                  <a:schemeClr val="bg1"/>
                </a:solidFill>
              </a:rPr>
              <a:t> de los Muertos, what would it be and why? (</a:t>
            </a:r>
            <a:r>
              <a:rPr lang="en-US" b="1" dirty="0" err="1">
                <a:solidFill>
                  <a:schemeClr val="bg1"/>
                </a:solidFill>
              </a:rPr>
              <a:t>eg.</a:t>
            </a:r>
            <a:r>
              <a:rPr lang="en-US" b="1" dirty="0">
                <a:solidFill>
                  <a:schemeClr val="bg1"/>
                </a:solidFill>
              </a:rPr>
              <a:t> Certain songs, food, art, etc.)</a:t>
            </a:r>
          </a:p>
        </p:txBody>
      </p:sp>
      <p:pic>
        <p:nvPicPr>
          <p:cNvPr id="4" name="Picture 4" descr="A person wearing a costume&#10;&#10;Description automatically generated">
            <a:extLst>
              <a:ext uri="{FF2B5EF4-FFF2-40B4-BE49-F238E27FC236}">
                <a16:creationId xmlns:a16="http://schemas.microsoft.com/office/drawing/2014/main" id="{7DD6E50C-E6D1-446A-BB87-9AA0EFAF2E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41" r="9750" b="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24947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010E05E-9237-4321-84BB-69C0F2256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999492"/>
            <a:ext cx="4889565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rgbClr val="F3175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EB85F-EAD0-4E1E-9E9D-78716454C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163" y="1762169"/>
            <a:ext cx="4073110" cy="3122092"/>
          </a:xfrm>
        </p:spPr>
        <p:txBody>
          <a:bodyPr anchor="ctr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Teacher Survey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 descr="A qr code on a blue background&#10;&#10;AI-generated content may be incorrect.">
            <a:extLst>
              <a:ext uri="{FF2B5EF4-FFF2-40B4-BE49-F238E27FC236}">
                <a16:creationId xmlns:a16="http://schemas.microsoft.com/office/drawing/2014/main" id="{4B9A7C14-B373-1CB0-942E-1BCB6A023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4073" y="807828"/>
            <a:ext cx="5069815" cy="49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062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rgbClr val="FCB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341305-7A3B-45BA-9C68-A1D810B56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390525"/>
            <a:ext cx="10909640" cy="151030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r>
              <a:rPr lang="en-US" sz="2800" dirty="0">
                <a:solidFill>
                  <a:srgbClr val="FFFFFF"/>
                </a:solidFill>
              </a:rPr>
              <a:t>For additional resources, visit us at: 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>
                <a:solidFill>
                  <a:srgbClr val="FFFFFF"/>
                </a:solidFill>
              </a:rPr>
              <a:t>https://www.lausd.org/human-relations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web page&#10;&#10;AI-generated content may be incorrect.">
            <a:extLst>
              <a:ext uri="{FF2B5EF4-FFF2-40B4-BE49-F238E27FC236}">
                <a16:creationId xmlns:a16="http://schemas.microsoft.com/office/drawing/2014/main" id="{55358567-DF14-203E-4E6F-A29F7B158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523" y="3067050"/>
            <a:ext cx="7409906" cy="301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701398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BA493F80BFCB43867CDEBFCD560C95" ma:contentTypeVersion="10" ma:contentTypeDescription="Create a new document." ma:contentTypeScope="" ma:versionID="9cd7342640d6fd4b6c1d203d9a961a88">
  <xsd:schema xmlns:xsd="http://www.w3.org/2001/XMLSchema" xmlns:xs="http://www.w3.org/2001/XMLSchema" xmlns:p="http://schemas.microsoft.com/office/2006/metadata/properties" xmlns:ns2="e021116e-70b5-4dea-976a-806e996dba5c" xmlns:ns3="4259f52f-4b71-47bc-aac8-de2b0f5da881" targetNamespace="http://schemas.microsoft.com/office/2006/metadata/properties" ma:root="true" ma:fieldsID="42738bd26cf3fa7f6c740d9896a67fa0" ns2:_="" ns3:_="">
    <xsd:import namespace="e021116e-70b5-4dea-976a-806e996dba5c"/>
    <xsd:import namespace="4259f52f-4b71-47bc-aac8-de2b0f5da8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1116e-70b5-4dea-976a-806e996dba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59f52f-4b71-47bc-aac8-de2b0f5da88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259f52f-4b71-47bc-aac8-de2b0f5da881">
      <UserInfo>
        <DisplayName>Chiasson, Judy</DisplayName>
        <AccountId>11</AccountId>
        <AccountType/>
      </UserInfo>
      <UserInfo>
        <DisplayName>Gomez, Julie</DisplayName>
        <AccountId>14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68F8D468-1A28-4944-9942-DAFEF4AC68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B6BF4A-0FAD-4162-8AE2-987B61FC32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21116e-70b5-4dea-976a-806e996dba5c"/>
    <ds:schemaRef ds:uri="4259f52f-4b71-47bc-aac8-de2b0f5da8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F5D023-9126-44B2-BD8D-F0743948A719}">
  <ds:schemaRefs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4259f52f-4b71-47bc-aac8-de2b0f5da881"/>
    <ds:schemaRef ds:uri="http://schemas.microsoft.com/office/infopath/2007/PartnerControls"/>
    <ds:schemaRef ds:uri="http://purl.org/dc/elements/1.1/"/>
    <ds:schemaRef ds:uri="http://purl.org/dc/dcmitype/"/>
    <ds:schemaRef ds:uri="e021116e-70b5-4dea-976a-806e996dba5c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380</Words>
  <Application>Microsoft Office PowerPoint</Application>
  <PresentationFormat>Widescreen</PresentationFormat>
  <Paragraphs>46</Paragraphs>
  <Slides>12</Slides>
  <Notes>2</Notes>
  <HiddenSlides>1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SketchyVTI</vt:lpstr>
      <vt:lpstr>Dia de los Muertos October 31 – November 2</vt:lpstr>
      <vt:lpstr>Check in</vt:lpstr>
      <vt:lpstr>objectives</vt:lpstr>
      <vt:lpstr>What is dia de los muertos?</vt:lpstr>
      <vt:lpstr>Why is the holiday important?</vt:lpstr>
      <vt:lpstr>important parts of the day</vt:lpstr>
      <vt:lpstr>Reflection</vt:lpstr>
      <vt:lpstr>Dia de los muertos</vt:lpstr>
      <vt:lpstr>Time to share</vt:lpstr>
      <vt:lpstr>Check out</vt:lpstr>
      <vt:lpstr>Teacher Survey</vt:lpstr>
      <vt:lpstr>      For additional resources, visit us at:   https://www.lausd.org/human-relations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TG</dc:creator>
  <cp:lastModifiedBy>Hall, Julie</cp:lastModifiedBy>
  <cp:revision>356</cp:revision>
  <dcterms:created xsi:type="dcterms:W3CDTF">2020-08-21T18:29:54Z</dcterms:created>
  <dcterms:modified xsi:type="dcterms:W3CDTF">2025-08-15T15:03:22Z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0x010100AEBA493F80BFCB43867CDEBFCD560C95</vt:lpwstr>
  </property>
</Properties>
</file>