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  <p:sldId id="266" r:id="rId12"/>
    <p:sldId id="267" r:id="rId13"/>
    <p:sldId id="269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D950AE-CE20-4B2E-A95B-1FF7D2284913}" v="2760" dt="2021-02-22T22:48:55.4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9452" autoAdjust="0"/>
  </p:normalViewPr>
  <p:slideViewPr>
    <p:cSldViewPr snapToGrid="0">
      <p:cViewPr varScale="1">
        <p:scale>
          <a:sx n="113" d="100"/>
          <a:sy n="113" d="100"/>
        </p:scale>
        <p:origin x="11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5_2">
  <dgm:title val=""/>
  <dgm:desc val=""/>
  <dgm:catLst>
    <dgm:cat type="accent5" pri="15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7C2EF6-9381-4D68-82B6-35A17FFD9E3A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accent6_2" csCatId="accent6" phldr="1"/>
      <dgm:spPr/>
      <dgm:t>
        <a:bodyPr/>
        <a:lstStyle/>
        <a:p>
          <a:endParaRPr lang="en-US"/>
        </a:p>
      </dgm:t>
    </dgm:pt>
    <dgm:pt modelId="{90D55761-F00F-4F47-98B4-AA1DE04BD08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>
              <a:latin typeface="Arial" panose="020B0604020202020204"/>
            </a:rPr>
            <a:t>Read the book</a:t>
          </a:r>
          <a:endParaRPr lang="en-US" dirty="0"/>
        </a:p>
      </dgm:t>
    </dgm:pt>
    <dgm:pt modelId="{F461A059-207D-4F67-BC81-91C9FFC17998}" type="parTrans" cxnId="{5C23B351-6E18-40C4-82FB-B7D91BD39D63}">
      <dgm:prSet/>
      <dgm:spPr/>
      <dgm:t>
        <a:bodyPr/>
        <a:lstStyle/>
        <a:p>
          <a:endParaRPr lang="en-US"/>
        </a:p>
      </dgm:t>
    </dgm:pt>
    <dgm:pt modelId="{ECC6D5B4-2678-46EA-8A6D-32BD245148CC}" type="sibTrans" cxnId="{5C23B351-6E18-40C4-82FB-B7D91BD39D63}">
      <dgm:prSet/>
      <dgm:spPr/>
      <dgm:t>
        <a:bodyPr/>
        <a:lstStyle/>
        <a:p>
          <a:endParaRPr lang="en-US"/>
        </a:p>
      </dgm:t>
    </dgm:pt>
    <dgm:pt modelId="{6EA86E85-19A5-4EAD-B3EA-293AC7D6E03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>
              <a:latin typeface="Arial" panose="020B0604020202020204"/>
            </a:rPr>
            <a:t>Watch the movie</a:t>
          </a:r>
          <a:endParaRPr lang="en-US" dirty="0"/>
        </a:p>
      </dgm:t>
    </dgm:pt>
    <dgm:pt modelId="{7C011DE0-E32F-477E-8EBE-4DC687FBC3D5}" type="parTrans" cxnId="{6B394383-ECA9-495A-9567-0B8B2942C2E1}">
      <dgm:prSet/>
      <dgm:spPr/>
      <dgm:t>
        <a:bodyPr/>
        <a:lstStyle/>
        <a:p>
          <a:endParaRPr lang="en-US"/>
        </a:p>
      </dgm:t>
    </dgm:pt>
    <dgm:pt modelId="{44B243A2-8569-4803-B918-1940FA17FEF4}" type="sibTrans" cxnId="{6B394383-ECA9-495A-9567-0B8B2942C2E1}">
      <dgm:prSet/>
      <dgm:spPr/>
      <dgm:t>
        <a:bodyPr/>
        <a:lstStyle/>
        <a:p>
          <a:endParaRPr lang="en-US"/>
        </a:p>
      </dgm:t>
    </dgm:pt>
    <dgm:pt modelId="{21ED8626-31B3-42F1-B5D8-B3A3FCFCEC86}" type="pres">
      <dgm:prSet presAssocID="{CA7C2EF6-9381-4D68-82B6-35A17FFD9E3A}" presName="root" presStyleCnt="0">
        <dgm:presLayoutVars>
          <dgm:dir/>
          <dgm:resizeHandles val="exact"/>
        </dgm:presLayoutVars>
      </dgm:prSet>
      <dgm:spPr/>
    </dgm:pt>
    <dgm:pt modelId="{BCF83798-174D-497E-9E2B-1BCF42DC520D}" type="pres">
      <dgm:prSet presAssocID="{90D55761-F00F-4F47-98B4-AA1DE04BD080}" presName="compNode" presStyleCnt="0"/>
      <dgm:spPr/>
    </dgm:pt>
    <dgm:pt modelId="{380DC11F-64A7-4C73-B429-B002B3C6D205}" type="pres">
      <dgm:prSet presAssocID="{90D55761-F00F-4F47-98B4-AA1DE04BD080}" presName="iconBgRect" presStyleLbl="bgShp" presStyleIdx="0" presStyleCnt="2"/>
      <dgm:spPr/>
    </dgm:pt>
    <dgm:pt modelId="{14A810CB-989E-4ACE-9066-C6B63398E867}" type="pres">
      <dgm:prSet presAssocID="{90D55761-F00F-4F47-98B4-AA1DE04BD08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083E9AD6-4591-4ECF-9835-9FF03859E3C4}" type="pres">
      <dgm:prSet presAssocID="{90D55761-F00F-4F47-98B4-AA1DE04BD080}" presName="spaceRect" presStyleCnt="0"/>
      <dgm:spPr/>
    </dgm:pt>
    <dgm:pt modelId="{1870FEB8-7374-40B9-8235-02B0E7F5B33E}" type="pres">
      <dgm:prSet presAssocID="{90D55761-F00F-4F47-98B4-AA1DE04BD080}" presName="textRect" presStyleLbl="revTx" presStyleIdx="0" presStyleCnt="2">
        <dgm:presLayoutVars>
          <dgm:chMax val="1"/>
          <dgm:chPref val="1"/>
        </dgm:presLayoutVars>
      </dgm:prSet>
      <dgm:spPr/>
    </dgm:pt>
    <dgm:pt modelId="{F5BD5EAF-5A3B-40C1-8842-DE0776E3785E}" type="pres">
      <dgm:prSet presAssocID="{ECC6D5B4-2678-46EA-8A6D-32BD245148CC}" presName="sibTrans" presStyleCnt="0"/>
      <dgm:spPr/>
    </dgm:pt>
    <dgm:pt modelId="{B58BE7BB-5A78-4DBF-83F1-4AA404217B85}" type="pres">
      <dgm:prSet presAssocID="{6EA86E85-19A5-4EAD-B3EA-293AC7D6E031}" presName="compNode" presStyleCnt="0"/>
      <dgm:spPr/>
    </dgm:pt>
    <dgm:pt modelId="{28C8010E-A52B-445C-8A88-81B85DEC48F2}" type="pres">
      <dgm:prSet presAssocID="{6EA86E85-19A5-4EAD-B3EA-293AC7D6E031}" presName="iconBgRect" presStyleLbl="bgShp" presStyleIdx="1" presStyleCnt="2"/>
      <dgm:spPr/>
    </dgm:pt>
    <dgm:pt modelId="{7A55BFF0-1E97-4CB0-92BF-3314E83FF640}" type="pres">
      <dgm:prSet presAssocID="{6EA86E85-19A5-4EAD-B3EA-293AC7D6E03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lm strip"/>
        </a:ext>
      </dgm:extLst>
    </dgm:pt>
    <dgm:pt modelId="{496410A4-C60E-4928-BE24-68012D75FC5B}" type="pres">
      <dgm:prSet presAssocID="{6EA86E85-19A5-4EAD-B3EA-293AC7D6E031}" presName="spaceRect" presStyleCnt="0"/>
      <dgm:spPr/>
    </dgm:pt>
    <dgm:pt modelId="{8C114BC5-7EE9-4203-A351-F03DA26A2CBB}" type="pres">
      <dgm:prSet presAssocID="{6EA86E85-19A5-4EAD-B3EA-293AC7D6E031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5C23B351-6E18-40C4-82FB-B7D91BD39D63}" srcId="{CA7C2EF6-9381-4D68-82B6-35A17FFD9E3A}" destId="{90D55761-F00F-4F47-98B4-AA1DE04BD080}" srcOrd="0" destOrd="0" parTransId="{F461A059-207D-4F67-BC81-91C9FFC17998}" sibTransId="{ECC6D5B4-2678-46EA-8A6D-32BD245148CC}"/>
    <dgm:cxn modelId="{2F849F6D-0A4A-4ACD-9500-D4FC99414FE9}" type="presOf" srcId="{CA7C2EF6-9381-4D68-82B6-35A17FFD9E3A}" destId="{21ED8626-31B3-42F1-B5D8-B3A3FCFCEC86}" srcOrd="0" destOrd="0" presId="urn:microsoft.com/office/officeart/2018/5/layout/IconCircleLabelList"/>
    <dgm:cxn modelId="{95CDD87A-8BE9-4399-93AC-7E0AA92E5AFC}" type="presOf" srcId="{6EA86E85-19A5-4EAD-B3EA-293AC7D6E031}" destId="{8C114BC5-7EE9-4203-A351-F03DA26A2CBB}" srcOrd="0" destOrd="0" presId="urn:microsoft.com/office/officeart/2018/5/layout/IconCircleLabelList"/>
    <dgm:cxn modelId="{6B394383-ECA9-495A-9567-0B8B2942C2E1}" srcId="{CA7C2EF6-9381-4D68-82B6-35A17FFD9E3A}" destId="{6EA86E85-19A5-4EAD-B3EA-293AC7D6E031}" srcOrd="1" destOrd="0" parTransId="{7C011DE0-E32F-477E-8EBE-4DC687FBC3D5}" sibTransId="{44B243A2-8569-4803-B918-1940FA17FEF4}"/>
    <dgm:cxn modelId="{9B270CAB-73CF-43F8-B330-DE734138E018}" type="presOf" srcId="{90D55761-F00F-4F47-98B4-AA1DE04BD080}" destId="{1870FEB8-7374-40B9-8235-02B0E7F5B33E}" srcOrd="0" destOrd="0" presId="urn:microsoft.com/office/officeart/2018/5/layout/IconCircleLabelList"/>
    <dgm:cxn modelId="{5D2287FC-02E7-460D-8C55-5ABF4B09CA35}" type="presParOf" srcId="{21ED8626-31B3-42F1-B5D8-B3A3FCFCEC86}" destId="{BCF83798-174D-497E-9E2B-1BCF42DC520D}" srcOrd="0" destOrd="0" presId="urn:microsoft.com/office/officeart/2018/5/layout/IconCircleLabelList"/>
    <dgm:cxn modelId="{D51BFE96-6887-4611-BE0D-A30067836904}" type="presParOf" srcId="{BCF83798-174D-497E-9E2B-1BCF42DC520D}" destId="{380DC11F-64A7-4C73-B429-B002B3C6D205}" srcOrd="0" destOrd="0" presId="urn:microsoft.com/office/officeart/2018/5/layout/IconCircleLabelList"/>
    <dgm:cxn modelId="{A916C22C-6DAC-4B8E-B8D1-BB945E44CF82}" type="presParOf" srcId="{BCF83798-174D-497E-9E2B-1BCF42DC520D}" destId="{14A810CB-989E-4ACE-9066-C6B63398E867}" srcOrd="1" destOrd="0" presId="urn:microsoft.com/office/officeart/2018/5/layout/IconCircleLabelList"/>
    <dgm:cxn modelId="{435D835B-8185-4131-A766-9EA3092D4754}" type="presParOf" srcId="{BCF83798-174D-497E-9E2B-1BCF42DC520D}" destId="{083E9AD6-4591-4ECF-9835-9FF03859E3C4}" srcOrd="2" destOrd="0" presId="urn:microsoft.com/office/officeart/2018/5/layout/IconCircleLabelList"/>
    <dgm:cxn modelId="{366C47BD-7DD3-405C-A0E0-28DBC9884273}" type="presParOf" srcId="{BCF83798-174D-497E-9E2B-1BCF42DC520D}" destId="{1870FEB8-7374-40B9-8235-02B0E7F5B33E}" srcOrd="3" destOrd="0" presId="urn:microsoft.com/office/officeart/2018/5/layout/IconCircleLabelList"/>
    <dgm:cxn modelId="{F4718705-91A6-414B-885D-E973733AB9AE}" type="presParOf" srcId="{21ED8626-31B3-42F1-B5D8-B3A3FCFCEC86}" destId="{F5BD5EAF-5A3B-40C1-8842-DE0776E3785E}" srcOrd="1" destOrd="0" presId="urn:microsoft.com/office/officeart/2018/5/layout/IconCircleLabelList"/>
    <dgm:cxn modelId="{259A0C18-09D1-4465-B94A-682A09BAF747}" type="presParOf" srcId="{21ED8626-31B3-42F1-B5D8-B3A3FCFCEC86}" destId="{B58BE7BB-5A78-4DBF-83F1-4AA404217B85}" srcOrd="2" destOrd="0" presId="urn:microsoft.com/office/officeart/2018/5/layout/IconCircleLabelList"/>
    <dgm:cxn modelId="{0A2AC0D1-446E-4913-8719-AD938F5C8D51}" type="presParOf" srcId="{B58BE7BB-5A78-4DBF-83F1-4AA404217B85}" destId="{28C8010E-A52B-445C-8A88-81B85DEC48F2}" srcOrd="0" destOrd="0" presId="urn:microsoft.com/office/officeart/2018/5/layout/IconCircleLabelList"/>
    <dgm:cxn modelId="{97FAECDF-78CC-443D-B3E7-B7CAAE0B37A5}" type="presParOf" srcId="{B58BE7BB-5A78-4DBF-83F1-4AA404217B85}" destId="{7A55BFF0-1E97-4CB0-92BF-3314E83FF640}" srcOrd="1" destOrd="0" presId="urn:microsoft.com/office/officeart/2018/5/layout/IconCircleLabelList"/>
    <dgm:cxn modelId="{69A8906A-AF09-41F4-AB8E-EA4A3FF1800D}" type="presParOf" srcId="{B58BE7BB-5A78-4DBF-83F1-4AA404217B85}" destId="{496410A4-C60E-4928-BE24-68012D75FC5B}" srcOrd="2" destOrd="0" presId="urn:microsoft.com/office/officeart/2018/5/layout/IconCircleLabelList"/>
    <dgm:cxn modelId="{11E9F12E-51D0-4766-A856-D0085B2C060A}" type="presParOf" srcId="{B58BE7BB-5A78-4DBF-83F1-4AA404217B85}" destId="{8C114BC5-7EE9-4203-A351-F03DA26A2CB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0D98FE-EBE8-48B1-BC9E-32374DB4B90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5_2" csCatId="accent5" phldr="1"/>
      <dgm:spPr/>
      <dgm:t>
        <a:bodyPr/>
        <a:lstStyle/>
        <a:p>
          <a:endParaRPr lang="en-US"/>
        </a:p>
      </dgm:t>
    </dgm:pt>
    <dgm:pt modelId="{3CE99551-1F50-4124-AF0A-B1209FA96DB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Learn</a:t>
          </a:r>
          <a:r>
            <a:rPr lang="en-US" dirty="0">
              <a:latin typeface="Arial" panose="020B0604020202020204"/>
            </a:rPr>
            <a:t> about the history of the Second Lady/ Gentleman</a:t>
          </a:r>
          <a:endParaRPr lang="en-US" dirty="0"/>
        </a:p>
      </dgm:t>
    </dgm:pt>
    <dgm:pt modelId="{1D674653-29E5-4EA8-90A3-C55BB8CA17E9}" type="parTrans" cxnId="{E6F882B1-0A3C-4ECB-BBB1-1F07264C327A}">
      <dgm:prSet/>
      <dgm:spPr/>
      <dgm:t>
        <a:bodyPr/>
        <a:lstStyle/>
        <a:p>
          <a:endParaRPr lang="en-US"/>
        </a:p>
      </dgm:t>
    </dgm:pt>
    <dgm:pt modelId="{863B915D-9C3A-400E-B2BD-010BC5FF190D}" type="sibTrans" cxnId="{E6F882B1-0A3C-4ECB-BBB1-1F07264C327A}">
      <dgm:prSet/>
      <dgm:spPr/>
      <dgm:t>
        <a:bodyPr/>
        <a:lstStyle/>
        <a:p>
          <a:endParaRPr lang="en-US"/>
        </a:p>
      </dgm:t>
    </dgm:pt>
    <dgm:pt modelId="{F402F19A-0D8C-4361-9A1E-B54448F5C09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Review</a:t>
          </a:r>
          <a:r>
            <a:rPr lang="en-US">
              <a:latin typeface="Arial" panose="020B0604020202020204"/>
            </a:rPr>
            <a:t> Douglas Emhoff's early life and journey to Second Gentleman</a:t>
          </a:r>
          <a:endParaRPr lang="en-US"/>
        </a:p>
      </dgm:t>
    </dgm:pt>
    <dgm:pt modelId="{20D39FF4-E2DB-43B3-9AB7-06535D715CBF}" type="parTrans" cxnId="{4667512E-805C-49C4-959B-BFC1BBB703B3}">
      <dgm:prSet/>
      <dgm:spPr/>
      <dgm:t>
        <a:bodyPr/>
        <a:lstStyle/>
        <a:p>
          <a:endParaRPr lang="en-US"/>
        </a:p>
      </dgm:t>
    </dgm:pt>
    <dgm:pt modelId="{1CEEFB90-880A-4F27-9131-55D9772055AB}" type="sibTrans" cxnId="{4667512E-805C-49C4-959B-BFC1BBB703B3}">
      <dgm:prSet/>
      <dgm:spPr/>
      <dgm:t>
        <a:bodyPr/>
        <a:lstStyle/>
        <a:p>
          <a:endParaRPr lang="en-US"/>
        </a:p>
      </dgm:t>
    </dgm:pt>
    <dgm:pt modelId="{CDBFB069-4E8B-40A7-A664-9FF90E261EA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Discuss</a:t>
          </a:r>
          <a:r>
            <a:rPr lang="en-US">
              <a:latin typeface="Arial" panose="020B0604020202020204"/>
            </a:rPr>
            <a:t> the impact of Doug Emhoff's unique identity in this role</a:t>
          </a:r>
          <a:endParaRPr lang="en-US"/>
        </a:p>
      </dgm:t>
    </dgm:pt>
    <dgm:pt modelId="{A81DE663-7926-4ADB-A2D4-9D241919E2EC}" type="parTrans" cxnId="{BB23A2CC-BCD8-48A3-A8CA-6AF6DDCB128F}">
      <dgm:prSet/>
      <dgm:spPr/>
      <dgm:t>
        <a:bodyPr/>
        <a:lstStyle/>
        <a:p>
          <a:endParaRPr lang="en-US"/>
        </a:p>
      </dgm:t>
    </dgm:pt>
    <dgm:pt modelId="{BE955E7E-9225-4CFD-B01F-CFDE8946FB0D}" type="sibTrans" cxnId="{BB23A2CC-BCD8-48A3-A8CA-6AF6DDCB128F}">
      <dgm:prSet/>
      <dgm:spPr/>
      <dgm:t>
        <a:bodyPr/>
        <a:lstStyle/>
        <a:p>
          <a:endParaRPr lang="en-US"/>
        </a:p>
      </dgm:t>
    </dgm:pt>
    <dgm:pt modelId="{CAB8F18D-7E94-4891-9144-0A4C3B672307}" type="pres">
      <dgm:prSet presAssocID="{2B0D98FE-EBE8-48B1-BC9E-32374DB4B904}" presName="root" presStyleCnt="0">
        <dgm:presLayoutVars>
          <dgm:dir/>
          <dgm:resizeHandles val="exact"/>
        </dgm:presLayoutVars>
      </dgm:prSet>
      <dgm:spPr/>
    </dgm:pt>
    <dgm:pt modelId="{CDDBB6B3-F048-44D6-80A4-CC277FBF30EE}" type="pres">
      <dgm:prSet presAssocID="{3CE99551-1F50-4124-AF0A-B1209FA96DBE}" presName="compNode" presStyleCnt="0"/>
      <dgm:spPr/>
    </dgm:pt>
    <dgm:pt modelId="{10E261A7-0E3A-4F86-A69F-10CE4793E2AA}" type="pres">
      <dgm:prSet presAssocID="{3CE99551-1F50-4124-AF0A-B1209FA96DBE}" presName="bgRect" presStyleLbl="bgShp" presStyleIdx="0" presStyleCnt="3"/>
      <dgm:spPr/>
    </dgm:pt>
    <dgm:pt modelId="{45AC0D23-AC03-4C87-B96D-BE9BDA312E97}" type="pres">
      <dgm:prSet presAssocID="{3CE99551-1F50-4124-AF0A-B1209FA96DB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05349784-F38A-42D2-BE79-9CC6D7E9A771}" type="pres">
      <dgm:prSet presAssocID="{3CE99551-1F50-4124-AF0A-B1209FA96DBE}" presName="spaceRect" presStyleCnt="0"/>
      <dgm:spPr/>
    </dgm:pt>
    <dgm:pt modelId="{61D48AB3-2958-494C-AE61-A147CB3C33AD}" type="pres">
      <dgm:prSet presAssocID="{3CE99551-1F50-4124-AF0A-B1209FA96DBE}" presName="parTx" presStyleLbl="revTx" presStyleIdx="0" presStyleCnt="3">
        <dgm:presLayoutVars>
          <dgm:chMax val="0"/>
          <dgm:chPref val="0"/>
        </dgm:presLayoutVars>
      </dgm:prSet>
      <dgm:spPr/>
    </dgm:pt>
    <dgm:pt modelId="{AF770CFB-1482-4133-9DF5-709C16E84CEE}" type="pres">
      <dgm:prSet presAssocID="{863B915D-9C3A-400E-B2BD-010BC5FF190D}" presName="sibTrans" presStyleCnt="0"/>
      <dgm:spPr/>
    </dgm:pt>
    <dgm:pt modelId="{5FD0DE88-411B-4D81-B9CB-FE1AD3640936}" type="pres">
      <dgm:prSet presAssocID="{F402F19A-0D8C-4361-9A1E-B54448F5C09E}" presName="compNode" presStyleCnt="0"/>
      <dgm:spPr/>
    </dgm:pt>
    <dgm:pt modelId="{50ECCF02-7014-405F-9B22-7D9C8A3AD990}" type="pres">
      <dgm:prSet presAssocID="{F402F19A-0D8C-4361-9A1E-B54448F5C09E}" presName="bgRect" presStyleLbl="bgShp" presStyleIdx="1" presStyleCnt="3"/>
      <dgm:spPr/>
    </dgm:pt>
    <dgm:pt modelId="{C8C1E427-33D0-45D1-91A5-85232EDCE9FF}" type="pres">
      <dgm:prSet presAssocID="{F402F19A-0D8C-4361-9A1E-B54448F5C09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CDF6881E-199E-4271-87F3-384D54F4A04D}" type="pres">
      <dgm:prSet presAssocID="{F402F19A-0D8C-4361-9A1E-B54448F5C09E}" presName="spaceRect" presStyleCnt="0"/>
      <dgm:spPr/>
    </dgm:pt>
    <dgm:pt modelId="{3FEEA181-EA36-4FF1-90D0-5A4A79AB5748}" type="pres">
      <dgm:prSet presAssocID="{F402F19A-0D8C-4361-9A1E-B54448F5C09E}" presName="parTx" presStyleLbl="revTx" presStyleIdx="1" presStyleCnt="3">
        <dgm:presLayoutVars>
          <dgm:chMax val="0"/>
          <dgm:chPref val="0"/>
        </dgm:presLayoutVars>
      </dgm:prSet>
      <dgm:spPr/>
    </dgm:pt>
    <dgm:pt modelId="{B0619AAE-E561-42DA-80A1-B4353A2DA257}" type="pres">
      <dgm:prSet presAssocID="{1CEEFB90-880A-4F27-9131-55D9772055AB}" presName="sibTrans" presStyleCnt="0"/>
      <dgm:spPr/>
    </dgm:pt>
    <dgm:pt modelId="{FB5BE585-5D57-49DF-81BD-45BA91B1038B}" type="pres">
      <dgm:prSet presAssocID="{CDBFB069-4E8B-40A7-A664-9FF90E261EAE}" presName="compNode" presStyleCnt="0"/>
      <dgm:spPr/>
    </dgm:pt>
    <dgm:pt modelId="{A0A5D7B1-ABCA-4A57-94F3-2C334F15E289}" type="pres">
      <dgm:prSet presAssocID="{CDBFB069-4E8B-40A7-A664-9FF90E261EAE}" presName="bgRect" presStyleLbl="bgShp" presStyleIdx="2" presStyleCnt="3"/>
      <dgm:spPr/>
    </dgm:pt>
    <dgm:pt modelId="{D1BACA5D-F3BE-44F3-B863-E1379BF8443C}" type="pres">
      <dgm:prSet presAssocID="{CDBFB069-4E8B-40A7-A664-9FF90E261EA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985C3C38-54C8-44A6-AD9D-693ABC649F01}" type="pres">
      <dgm:prSet presAssocID="{CDBFB069-4E8B-40A7-A664-9FF90E261EAE}" presName="spaceRect" presStyleCnt="0"/>
      <dgm:spPr/>
    </dgm:pt>
    <dgm:pt modelId="{6F7BAA07-F44C-4922-942C-6C0A0C43ACB1}" type="pres">
      <dgm:prSet presAssocID="{CDBFB069-4E8B-40A7-A664-9FF90E261EA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667512E-805C-49C4-959B-BFC1BBB703B3}" srcId="{2B0D98FE-EBE8-48B1-BC9E-32374DB4B904}" destId="{F402F19A-0D8C-4361-9A1E-B54448F5C09E}" srcOrd="1" destOrd="0" parTransId="{20D39FF4-E2DB-43B3-9AB7-06535D715CBF}" sibTransId="{1CEEFB90-880A-4F27-9131-55D9772055AB}"/>
    <dgm:cxn modelId="{8CD3F15B-5A79-4E94-B9E4-26A6F67004CA}" type="presOf" srcId="{2B0D98FE-EBE8-48B1-BC9E-32374DB4B904}" destId="{CAB8F18D-7E94-4891-9144-0A4C3B672307}" srcOrd="0" destOrd="0" presId="urn:microsoft.com/office/officeart/2018/2/layout/IconVerticalSolidList"/>
    <dgm:cxn modelId="{966E8877-A226-4103-9986-DD1301FB3744}" type="presOf" srcId="{CDBFB069-4E8B-40A7-A664-9FF90E261EAE}" destId="{6F7BAA07-F44C-4922-942C-6C0A0C43ACB1}" srcOrd="0" destOrd="0" presId="urn:microsoft.com/office/officeart/2018/2/layout/IconVerticalSolidList"/>
    <dgm:cxn modelId="{136EDB93-B6E7-4DEE-BAE7-BC4E8B16022D}" type="presOf" srcId="{3CE99551-1F50-4124-AF0A-B1209FA96DBE}" destId="{61D48AB3-2958-494C-AE61-A147CB3C33AD}" srcOrd="0" destOrd="0" presId="urn:microsoft.com/office/officeart/2018/2/layout/IconVerticalSolidList"/>
    <dgm:cxn modelId="{E6F882B1-0A3C-4ECB-BBB1-1F07264C327A}" srcId="{2B0D98FE-EBE8-48B1-BC9E-32374DB4B904}" destId="{3CE99551-1F50-4124-AF0A-B1209FA96DBE}" srcOrd="0" destOrd="0" parTransId="{1D674653-29E5-4EA8-90A3-C55BB8CA17E9}" sibTransId="{863B915D-9C3A-400E-B2BD-010BC5FF190D}"/>
    <dgm:cxn modelId="{BB23A2CC-BCD8-48A3-A8CA-6AF6DDCB128F}" srcId="{2B0D98FE-EBE8-48B1-BC9E-32374DB4B904}" destId="{CDBFB069-4E8B-40A7-A664-9FF90E261EAE}" srcOrd="2" destOrd="0" parTransId="{A81DE663-7926-4ADB-A2D4-9D241919E2EC}" sibTransId="{BE955E7E-9225-4CFD-B01F-CFDE8946FB0D}"/>
    <dgm:cxn modelId="{A6E512D9-FA79-4B38-9203-568FD510568F}" type="presOf" srcId="{F402F19A-0D8C-4361-9A1E-B54448F5C09E}" destId="{3FEEA181-EA36-4FF1-90D0-5A4A79AB5748}" srcOrd="0" destOrd="0" presId="urn:microsoft.com/office/officeart/2018/2/layout/IconVerticalSolidList"/>
    <dgm:cxn modelId="{8AEAACF9-F359-4072-A972-0BACADC82A55}" type="presParOf" srcId="{CAB8F18D-7E94-4891-9144-0A4C3B672307}" destId="{CDDBB6B3-F048-44D6-80A4-CC277FBF30EE}" srcOrd="0" destOrd="0" presId="urn:microsoft.com/office/officeart/2018/2/layout/IconVerticalSolidList"/>
    <dgm:cxn modelId="{5149D218-AD08-42E8-93B1-90703F01C10C}" type="presParOf" srcId="{CDDBB6B3-F048-44D6-80A4-CC277FBF30EE}" destId="{10E261A7-0E3A-4F86-A69F-10CE4793E2AA}" srcOrd="0" destOrd="0" presId="urn:microsoft.com/office/officeart/2018/2/layout/IconVerticalSolidList"/>
    <dgm:cxn modelId="{DB6AF2B4-9C6F-47E3-A70D-2FE410EA147E}" type="presParOf" srcId="{CDDBB6B3-F048-44D6-80A4-CC277FBF30EE}" destId="{45AC0D23-AC03-4C87-B96D-BE9BDA312E97}" srcOrd="1" destOrd="0" presId="urn:microsoft.com/office/officeart/2018/2/layout/IconVerticalSolidList"/>
    <dgm:cxn modelId="{E9181B53-8695-4E83-A5DD-7939457C6629}" type="presParOf" srcId="{CDDBB6B3-F048-44D6-80A4-CC277FBF30EE}" destId="{05349784-F38A-42D2-BE79-9CC6D7E9A771}" srcOrd="2" destOrd="0" presId="urn:microsoft.com/office/officeart/2018/2/layout/IconVerticalSolidList"/>
    <dgm:cxn modelId="{0A73E1F3-E4F4-4540-BB89-780217A277B5}" type="presParOf" srcId="{CDDBB6B3-F048-44D6-80A4-CC277FBF30EE}" destId="{61D48AB3-2958-494C-AE61-A147CB3C33AD}" srcOrd="3" destOrd="0" presId="urn:microsoft.com/office/officeart/2018/2/layout/IconVerticalSolidList"/>
    <dgm:cxn modelId="{01CCD99C-DBBB-4B2D-8A40-1CF080076D11}" type="presParOf" srcId="{CAB8F18D-7E94-4891-9144-0A4C3B672307}" destId="{AF770CFB-1482-4133-9DF5-709C16E84CEE}" srcOrd="1" destOrd="0" presId="urn:microsoft.com/office/officeart/2018/2/layout/IconVerticalSolidList"/>
    <dgm:cxn modelId="{2B0BFB58-60EE-4A7A-8002-2D9C5FA4A0C4}" type="presParOf" srcId="{CAB8F18D-7E94-4891-9144-0A4C3B672307}" destId="{5FD0DE88-411B-4D81-B9CB-FE1AD3640936}" srcOrd="2" destOrd="0" presId="urn:microsoft.com/office/officeart/2018/2/layout/IconVerticalSolidList"/>
    <dgm:cxn modelId="{29B4777C-3450-4748-A80F-CA0873821718}" type="presParOf" srcId="{5FD0DE88-411B-4D81-B9CB-FE1AD3640936}" destId="{50ECCF02-7014-405F-9B22-7D9C8A3AD990}" srcOrd="0" destOrd="0" presId="urn:microsoft.com/office/officeart/2018/2/layout/IconVerticalSolidList"/>
    <dgm:cxn modelId="{D897F9B4-CFCD-4D4B-8F25-388F2DE8A6CF}" type="presParOf" srcId="{5FD0DE88-411B-4D81-B9CB-FE1AD3640936}" destId="{C8C1E427-33D0-45D1-91A5-85232EDCE9FF}" srcOrd="1" destOrd="0" presId="urn:microsoft.com/office/officeart/2018/2/layout/IconVerticalSolidList"/>
    <dgm:cxn modelId="{34F21F0D-B3C6-4429-A702-7C7CD2F86B8B}" type="presParOf" srcId="{5FD0DE88-411B-4D81-B9CB-FE1AD3640936}" destId="{CDF6881E-199E-4271-87F3-384D54F4A04D}" srcOrd="2" destOrd="0" presId="urn:microsoft.com/office/officeart/2018/2/layout/IconVerticalSolidList"/>
    <dgm:cxn modelId="{FEA95D2C-E848-43CA-BD30-B5F4C354C639}" type="presParOf" srcId="{5FD0DE88-411B-4D81-B9CB-FE1AD3640936}" destId="{3FEEA181-EA36-4FF1-90D0-5A4A79AB5748}" srcOrd="3" destOrd="0" presId="urn:microsoft.com/office/officeart/2018/2/layout/IconVerticalSolidList"/>
    <dgm:cxn modelId="{10B4E5FE-70EC-412F-A843-4253F151D3BB}" type="presParOf" srcId="{CAB8F18D-7E94-4891-9144-0A4C3B672307}" destId="{B0619AAE-E561-42DA-80A1-B4353A2DA257}" srcOrd="3" destOrd="0" presId="urn:microsoft.com/office/officeart/2018/2/layout/IconVerticalSolidList"/>
    <dgm:cxn modelId="{9DDB0E4A-AD4C-4911-8853-EB9B15494B10}" type="presParOf" srcId="{CAB8F18D-7E94-4891-9144-0A4C3B672307}" destId="{FB5BE585-5D57-49DF-81BD-45BA91B1038B}" srcOrd="4" destOrd="0" presId="urn:microsoft.com/office/officeart/2018/2/layout/IconVerticalSolidList"/>
    <dgm:cxn modelId="{2F0D94A4-F9A5-483E-AEA1-BFBB14D86F39}" type="presParOf" srcId="{FB5BE585-5D57-49DF-81BD-45BA91B1038B}" destId="{A0A5D7B1-ABCA-4A57-94F3-2C334F15E289}" srcOrd="0" destOrd="0" presId="urn:microsoft.com/office/officeart/2018/2/layout/IconVerticalSolidList"/>
    <dgm:cxn modelId="{43C8D9C5-375C-4433-8FAB-95FBFD8A5CDC}" type="presParOf" srcId="{FB5BE585-5D57-49DF-81BD-45BA91B1038B}" destId="{D1BACA5D-F3BE-44F3-B863-E1379BF8443C}" srcOrd="1" destOrd="0" presId="urn:microsoft.com/office/officeart/2018/2/layout/IconVerticalSolidList"/>
    <dgm:cxn modelId="{27E24536-B9A9-4FFD-B309-4F61A0A9B0BB}" type="presParOf" srcId="{FB5BE585-5D57-49DF-81BD-45BA91B1038B}" destId="{985C3C38-54C8-44A6-AD9D-693ABC649F01}" srcOrd="2" destOrd="0" presId="urn:microsoft.com/office/officeart/2018/2/layout/IconVerticalSolidList"/>
    <dgm:cxn modelId="{CA686ECA-006F-4231-88B2-804950FEE5B1}" type="presParOf" srcId="{FB5BE585-5D57-49DF-81BD-45BA91B1038B}" destId="{6F7BAA07-F44C-4922-942C-6C0A0C43ACB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93C895-7A23-42B2-9D37-ED022E594F9E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2" csCatId="colorful" phldr="1"/>
      <dgm:spPr/>
      <dgm:t>
        <a:bodyPr/>
        <a:lstStyle/>
        <a:p>
          <a:endParaRPr lang="en-US"/>
        </a:p>
      </dgm:t>
    </dgm:pt>
    <dgm:pt modelId="{CD4FFA78-0992-48D1-989A-58CF7EF9105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Snake</a:t>
          </a:r>
        </a:p>
      </dgm:t>
    </dgm:pt>
    <dgm:pt modelId="{609FCAAE-0EB5-40E9-A65F-3F91B45FD99E}" type="parTrans" cxnId="{13E43FD1-1CB3-431F-9175-A03B038D00F2}">
      <dgm:prSet/>
      <dgm:spPr/>
      <dgm:t>
        <a:bodyPr/>
        <a:lstStyle/>
        <a:p>
          <a:endParaRPr lang="en-US"/>
        </a:p>
      </dgm:t>
    </dgm:pt>
    <dgm:pt modelId="{4BE15084-45AB-4934-B7F3-AEBD0A89A6A3}" type="sibTrans" cxnId="{13E43FD1-1CB3-431F-9175-A03B038D00F2}">
      <dgm:prSet/>
      <dgm:spPr/>
      <dgm:t>
        <a:bodyPr/>
        <a:lstStyle/>
        <a:p>
          <a:endParaRPr lang="en-US"/>
        </a:p>
      </dgm:t>
    </dgm:pt>
    <dgm:pt modelId="{A4B1DF0A-7E69-4F2E-B8BD-D57CBF3EA9D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cow</a:t>
          </a:r>
        </a:p>
      </dgm:t>
    </dgm:pt>
    <dgm:pt modelId="{108470DF-6B1A-47D7-ACE3-D1CD68191295}" type="parTrans" cxnId="{D8DE2420-D0D1-4033-913A-9329A0513F78}">
      <dgm:prSet/>
      <dgm:spPr/>
      <dgm:t>
        <a:bodyPr/>
        <a:lstStyle/>
        <a:p>
          <a:endParaRPr lang="en-US"/>
        </a:p>
      </dgm:t>
    </dgm:pt>
    <dgm:pt modelId="{C5BE4766-B7EA-492E-99DA-A9DF34BB035C}" type="sibTrans" cxnId="{D8DE2420-D0D1-4033-913A-9329A0513F78}">
      <dgm:prSet/>
      <dgm:spPr/>
      <dgm:t>
        <a:bodyPr/>
        <a:lstStyle/>
        <a:p>
          <a:endParaRPr lang="en-US"/>
        </a:p>
      </dgm:t>
    </dgm:pt>
    <dgm:pt modelId="{F99838F2-D8F6-49A6-9D9F-647EB15AEF01}" type="pres">
      <dgm:prSet presAssocID="{C993C895-7A23-42B2-9D37-ED022E594F9E}" presName="root" presStyleCnt="0">
        <dgm:presLayoutVars>
          <dgm:dir/>
          <dgm:resizeHandles val="exact"/>
        </dgm:presLayoutVars>
      </dgm:prSet>
      <dgm:spPr/>
    </dgm:pt>
    <dgm:pt modelId="{4DBBF666-F183-485F-A8F8-D734F58C00D1}" type="pres">
      <dgm:prSet presAssocID="{CD4FFA78-0992-48D1-989A-58CF7EF91055}" presName="compNode" presStyleCnt="0"/>
      <dgm:spPr/>
    </dgm:pt>
    <dgm:pt modelId="{4F995378-D477-44DC-A64F-0A9D05388FE9}" type="pres">
      <dgm:prSet presAssocID="{CD4FFA78-0992-48D1-989A-58CF7EF91055}" presName="iconBgRect" presStyleLbl="bgShp" presStyleIdx="0" presStyleCnt="2"/>
      <dgm:spPr/>
    </dgm:pt>
    <dgm:pt modelId="{8F92E73E-7537-492E-A8B7-6303FC91AE81}" type="pres">
      <dgm:prSet presAssocID="{CD4FFA78-0992-48D1-989A-58CF7EF9105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nake"/>
        </a:ext>
      </dgm:extLst>
    </dgm:pt>
    <dgm:pt modelId="{ABD3862D-D675-4A9F-AE2B-EA69C2DB1DBD}" type="pres">
      <dgm:prSet presAssocID="{CD4FFA78-0992-48D1-989A-58CF7EF91055}" presName="spaceRect" presStyleCnt="0"/>
      <dgm:spPr/>
    </dgm:pt>
    <dgm:pt modelId="{0A41B3BF-46C0-434B-8953-62D9153A0E6D}" type="pres">
      <dgm:prSet presAssocID="{CD4FFA78-0992-48D1-989A-58CF7EF91055}" presName="textRect" presStyleLbl="revTx" presStyleIdx="0" presStyleCnt="2">
        <dgm:presLayoutVars>
          <dgm:chMax val="1"/>
          <dgm:chPref val="1"/>
        </dgm:presLayoutVars>
      </dgm:prSet>
      <dgm:spPr/>
    </dgm:pt>
    <dgm:pt modelId="{B534AA80-B5D2-4113-AD39-AD65CFCFB1EA}" type="pres">
      <dgm:prSet presAssocID="{4BE15084-45AB-4934-B7F3-AEBD0A89A6A3}" presName="sibTrans" presStyleCnt="0"/>
      <dgm:spPr/>
    </dgm:pt>
    <dgm:pt modelId="{D928221E-69ED-4441-98D6-9AE6FAC525FE}" type="pres">
      <dgm:prSet presAssocID="{A4B1DF0A-7E69-4F2E-B8BD-D57CBF3EA9DD}" presName="compNode" presStyleCnt="0"/>
      <dgm:spPr/>
    </dgm:pt>
    <dgm:pt modelId="{8379A3C6-4CDF-404A-9660-C92B7017162C}" type="pres">
      <dgm:prSet presAssocID="{A4B1DF0A-7E69-4F2E-B8BD-D57CBF3EA9DD}" presName="iconBgRect" presStyleLbl="bgShp" presStyleIdx="1" presStyleCnt="2"/>
      <dgm:spPr/>
    </dgm:pt>
    <dgm:pt modelId="{E8328F44-995D-48A7-A886-0A72849CB568}" type="pres">
      <dgm:prSet presAssocID="{A4B1DF0A-7E69-4F2E-B8BD-D57CBF3EA9D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w"/>
        </a:ext>
      </dgm:extLst>
    </dgm:pt>
    <dgm:pt modelId="{388B9CEB-0C34-4D63-8E03-4809744D04C2}" type="pres">
      <dgm:prSet presAssocID="{A4B1DF0A-7E69-4F2E-B8BD-D57CBF3EA9DD}" presName="spaceRect" presStyleCnt="0"/>
      <dgm:spPr/>
    </dgm:pt>
    <dgm:pt modelId="{75965AA2-60C8-49F3-ACB7-DFF9D86997A2}" type="pres">
      <dgm:prSet presAssocID="{A4B1DF0A-7E69-4F2E-B8BD-D57CBF3EA9DD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5AF2A306-830D-4F30-83B6-AEB1843AE021}" type="presOf" srcId="{CD4FFA78-0992-48D1-989A-58CF7EF91055}" destId="{0A41B3BF-46C0-434B-8953-62D9153A0E6D}" srcOrd="0" destOrd="0" presId="urn:microsoft.com/office/officeart/2018/5/layout/IconCircleLabelList"/>
    <dgm:cxn modelId="{D8DE2420-D0D1-4033-913A-9329A0513F78}" srcId="{C993C895-7A23-42B2-9D37-ED022E594F9E}" destId="{A4B1DF0A-7E69-4F2E-B8BD-D57CBF3EA9DD}" srcOrd="1" destOrd="0" parTransId="{108470DF-6B1A-47D7-ACE3-D1CD68191295}" sibTransId="{C5BE4766-B7EA-492E-99DA-A9DF34BB035C}"/>
    <dgm:cxn modelId="{4E34E35E-17A4-4BB1-AA4A-FB1F29F5EEBB}" type="presOf" srcId="{A4B1DF0A-7E69-4F2E-B8BD-D57CBF3EA9DD}" destId="{75965AA2-60C8-49F3-ACB7-DFF9D86997A2}" srcOrd="0" destOrd="0" presId="urn:microsoft.com/office/officeart/2018/5/layout/IconCircleLabelList"/>
    <dgm:cxn modelId="{3F96F8B0-408B-4BA2-BA2F-3E4B73819A42}" type="presOf" srcId="{C993C895-7A23-42B2-9D37-ED022E594F9E}" destId="{F99838F2-D8F6-49A6-9D9F-647EB15AEF01}" srcOrd="0" destOrd="0" presId="urn:microsoft.com/office/officeart/2018/5/layout/IconCircleLabelList"/>
    <dgm:cxn modelId="{13E43FD1-1CB3-431F-9175-A03B038D00F2}" srcId="{C993C895-7A23-42B2-9D37-ED022E594F9E}" destId="{CD4FFA78-0992-48D1-989A-58CF7EF91055}" srcOrd="0" destOrd="0" parTransId="{609FCAAE-0EB5-40E9-A65F-3F91B45FD99E}" sibTransId="{4BE15084-45AB-4934-B7F3-AEBD0A89A6A3}"/>
    <dgm:cxn modelId="{ED9B3C03-E609-434A-AD67-CB3FB7081262}" type="presParOf" srcId="{F99838F2-D8F6-49A6-9D9F-647EB15AEF01}" destId="{4DBBF666-F183-485F-A8F8-D734F58C00D1}" srcOrd="0" destOrd="0" presId="urn:microsoft.com/office/officeart/2018/5/layout/IconCircleLabelList"/>
    <dgm:cxn modelId="{78C0E55A-9A18-4B8A-98EB-A69E6A3A9022}" type="presParOf" srcId="{4DBBF666-F183-485F-A8F8-D734F58C00D1}" destId="{4F995378-D477-44DC-A64F-0A9D05388FE9}" srcOrd="0" destOrd="0" presId="urn:microsoft.com/office/officeart/2018/5/layout/IconCircleLabelList"/>
    <dgm:cxn modelId="{AFFB785E-47EC-4A4F-98F8-740E90B39AA0}" type="presParOf" srcId="{4DBBF666-F183-485F-A8F8-D734F58C00D1}" destId="{8F92E73E-7537-492E-A8B7-6303FC91AE81}" srcOrd="1" destOrd="0" presId="urn:microsoft.com/office/officeart/2018/5/layout/IconCircleLabelList"/>
    <dgm:cxn modelId="{188AD8A4-2126-49B7-AC8C-92052367C62E}" type="presParOf" srcId="{4DBBF666-F183-485F-A8F8-D734F58C00D1}" destId="{ABD3862D-D675-4A9F-AE2B-EA69C2DB1DBD}" srcOrd="2" destOrd="0" presId="urn:microsoft.com/office/officeart/2018/5/layout/IconCircleLabelList"/>
    <dgm:cxn modelId="{76A984B9-EA25-472D-A15C-E7513638CC91}" type="presParOf" srcId="{4DBBF666-F183-485F-A8F8-D734F58C00D1}" destId="{0A41B3BF-46C0-434B-8953-62D9153A0E6D}" srcOrd="3" destOrd="0" presId="urn:microsoft.com/office/officeart/2018/5/layout/IconCircleLabelList"/>
    <dgm:cxn modelId="{E2E57143-5F6B-43F6-8BD6-A72B946EE455}" type="presParOf" srcId="{F99838F2-D8F6-49A6-9D9F-647EB15AEF01}" destId="{B534AA80-B5D2-4113-AD39-AD65CFCFB1EA}" srcOrd="1" destOrd="0" presId="urn:microsoft.com/office/officeart/2018/5/layout/IconCircleLabelList"/>
    <dgm:cxn modelId="{31240702-847C-4326-A1C5-FF39E83D994C}" type="presParOf" srcId="{F99838F2-D8F6-49A6-9D9F-647EB15AEF01}" destId="{D928221E-69ED-4441-98D6-9AE6FAC525FE}" srcOrd="2" destOrd="0" presId="urn:microsoft.com/office/officeart/2018/5/layout/IconCircleLabelList"/>
    <dgm:cxn modelId="{CFA8C186-C7C6-40C3-BAB6-112171E96D2E}" type="presParOf" srcId="{D928221E-69ED-4441-98D6-9AE6FAC525FE}" destId="{8379A3C6-4CDF-404A-9660-C92B7017162C}" srcOrd="0" destOrd="0" presId="urn:microsoft.com/office/officeart/2018/5/layout/IconCircleLabelList"/>
    <dgm:cxn modelId="{16B217D5-843B-4B04-AEE2-950D24F30CED}" type="presParOf" srcId="{D928221E-69ED-4441-98D6-9AE6FAC525FE}" destId="{E8328F44-995D-48A7-A886-0A72849CB568}" srcOrd="1" destOrd="0" presId="urn:microsoft.com/office/officeart/2018/5/layout/IconCircleLabelList"/>
    <dgm:cxn modelId="{C226F3A9-827F-4D50-8465-7C3470B8A504}" type="presParOf" srcId="{D928221E-69ED-4441-98D6-9AE6FAC525FE}" destId="{388B9CEB-0C34-4D63-8E03-4809744D04C2}" srcOrd="2" destOrd="0" presId="urn:microsoft.com/office/officeart/2018/5/layout/IconCircleLabelList"/>
    <dgm:cxn modelId="{9AA81627-B6B1-4AEC-95D3-E7C4C63C207C}" type="presParOf" srcId="{D928221E-69ED-4441-98D6-9AE6FAC525FE}" destId="{75965AA2-60C8-49F3-ACB7-DFF9D86997A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0DC11F-64A7-4C73-B429-B002B3C6D205}">
      <dsp:nvSpPr>
        <dsp:cNvPr id="0" name=""/>
        <dsp:cNvSpPr/>
      </dsp:nvSpPr>
      <dsp:spPr>
        <a:xfrm>
          <a:off x="1067384" y="18417"/>
          <a:ext cx="1990125" cy="199012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A810CB-989E-4ACE-9066-C6B63398E867}">
      <dsp:nvSpPr>
        <dsp:cNvPr id="0" name=""/>
        <dsp:cNvSpPr/>
      </dsp:nvSpPr>
      <dsp:spPr>
        <a:xfrm>
          <a:off x="1491509" y="442542"/>
          <a:ext cx="1141874" cy="114187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70FEB8-7374-40B9-8235-02B0E7F5B33E}">
      <dsp:nvSpPr>
        <dsp:cNvPr id="0" name=""/>
        <dsp:cNvSpPr/>
      </dsp:nvSpPr>
      <dsp:spPr>
        <a:xfrm>
          <a:off x="431196" y="2628417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700" kern="1200" dirty="0">
              <a:latin typeface="Arial" panose="020B0604020202020204"/>
            </a:rPr>
            <a:t>Read the book</a:t>
          </a:r>
          <a:endParaRPr lang="en-US" sz="2700" kern="1200" dirty="0"/>
        </a:p>
      </dsp:txBody>
      <dsp:txXfrm>
        <a:off x="431196" y="2628417"/>
        <a:ext cx="3262500" cy="720000"/>
      </dsp:txXfrm>
    </dsp:sp>
    <dsp:sp modelId="{28C8010E-A52B-445C-8A88-81B85DEC48F2}">
      <dsp:nvSpPr>
        <dsp:cNvPr id="0" name=""/>
        <dsp:cNvSpPr/>
      </dsp:nvSpPr>
      <dsp:spPr>
        <a:xfrm>
          <a:off x="4900821" y="18417"/>
          <a:ext cx="1990125" cy="199012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55BFF0-1E97-4CB0-92BF-3314E83FF640}">
      <dsp:nvSpPr>
        <dsp:cNvPr id="0" name=""/>
        <dsp:cNvSpPr/>
      </dsp:nvSpPr>
      <dsp:spPr>
        <a:xfrm>
          <a:off x="5324946" y="442542"/>
          <a:ext cx="1141874" cy="114187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114BC5-7EE9-4203-A351-F03DA26A2CBB}">
      <dsp:nvSpPr>
        <dsp:cNvPr id="0" name=""/>
        <dsp:cNvSpPr/>
      </dsp:nvSpPr>
      <dsp:spPr>
        <a:xfrm>
          <a:off x="4264634" y="2628417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700" kern="1200" dirty="0">
              <a:latin typeface="Arial" panose="020B0604020202020204"/>
            </a:rPr>
            <a:t>Watch the movie</a:t>
          </a:r>
          <a:endParaRPr lang="en-US" sz="2700" kern="1200" dirty="0"/>
        </a:p>
      </dsp:txBody>
      <dsp:txXfrm>
        <a:off x="4264634" y="2628417"/>
        <a:ext cx="32625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E261A7-0E3A-4F86-A69F-10CE4793E2AA}">
      <dsp:nvSpPr>
        <dsp:cNvPr id="0" name=""/>
        <dsp:cNvSpPr/>
      </dsp:nvSpPr>
      <dsp:spPr>
        <a:xfrm>
          <a:off x="0" y="698"/>
          <a:ext cx="7812042" cy="163413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AC0D23-AC03-4C87-B96D-BE9BDA312E97}">
      <dsp:nvSpPr>
        <dsp:cNvPr id="0" name=""/>
        <dsp:cNvSpPr/>
      </dsp:nvSpPr>
      <dsp:spPr>
        <a:xfrm>
          <a:off x="494326" y="368379"/>
          <a:ext cx="898775" cy="8987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D48AB3-2958-494C-AE61-A147CB3C33AD}">
      <dsp:nvSpPr>
        <dsp:cNvPr id="0" name=""/>
        <dsp:cNvSpPr/>
      </dsp:nvSpPr>
      <dsp:spPr>
        <a:xfrm>
          <a:off x="1887428" y="698"/>
          <a:ext cx="5924613" cy="1634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946" tIns="172946" rIns="172946" bIns="17294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Learn</a:t>
          </a:r>
          <a:r>
            <a:rPr lang="en-US" sz="2500" kern="1200" dirty="0">
              <a:latin typeface="Arial" panose="020B0604020202020204"/>
            </a:rPr>
            <a:t> about the history of the Second Lady/ Gentleman</a:t>
          </a:r>
          <a:endParaRPr lang="en-US" sz="2500" kern="1200" dirty="0"/>
        </a:p>
      </dsp:txBody>
      <dsp:txXfrm>
        <a:off x="1887428" y="698"/>
        <a:ext cx="5924613" cy="1634136"/>
      </dsp:txXfrm>
    </dsp:sp>
    <dsp:sp modelId="{50ECCF02-7014-405F-9B22-7D9C8A3AD990}">
      <dsp:nvSpPr>
        <dsp:cNvPr id="0" name=""/>
        <dsp:cNvSpPr/>
      </dsp:nvSpPr>
      <dsp:spPr>
        <a:xfrm>
          <a:off x="0" y="2043369"/>
          <a:ext cx="7812042" cy="163413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C1E427-33D0-45D1-91A5-85232EDCE9FF}">
      <dsp:nvSpPr>
        <dsp:cNvPr id="0" name=""/>
        <dsp:cNvSpPr/>
      </dsp:nvSpPr>
      <dsp:spPr>
        <a:xfrm>
          <a:off x="494326" y="2411050"/>
          <a:ext cx="898775" cy="8987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EEA181-EA36-4FF1-90D0-5A4A79AB5748}">
      <dsp:nvSpPr>
        <dsp:cNvPr id="0" name=""/>
        <dsp:cNvSpPr/>
      </dsp:nvSpPr>
      <dsp:spPr>
        <a:xfrm>
          <a:off x="1887428" y="2043369"/>
          <a:ext cx="5924613" cy="1634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946" tIns="172946" rIns="172946" bIns="17294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Review</a:t>
          </a:r>
          <a:r>
            <a:rPr lang="en-US" sz="2500" kern="1200">
              <a:latin typeface="Arial" panose="020B0604020202020204"/>
            </a:rPr>
            <a:t> Douglas Emhoff's early life and journey to Second Gentleman</a:t>
          </a:r>
          <a:endParaRPr lang="en-US" sz="2500" kern="1200"/>
        </a:p>
      </dsp:txBody>
      <dsp:txXfrm>
        <a:off x="1887428" y="2043369"/>
        <a:ext cx="5924613" cy="1634136"/>
      </dsp:txXfrm>
    </dsp:sp>
    <dsp:sp modelId="{A0A5D7B1-ABCA-4A57-94F3-2C334F15E289}">
      <dsp:nvSpPr>
        <dsp:cNvPr id="0" name=""/>
        <dsp:cNvSpPr/>
      </dsp:nvSpPr>
      <dsp:spPr>
        <a:xfrm>
          <a:off x="0" y="4086040"/>
          <a:ext cx="7812042" cy="163413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BACA5D-F3BE-44F3-B863-E1379BF8443C}">
      <dsp:nvSpPr>
        <dsp:cNvPr id="0" name=""/>
        <dsp:cNvSpPr/>
      </dsp:nvSpPr>
      <dsp:spPr>
        <a:xfrm>
          <a:off x="494326" y="4453721"/>
          <a:ext cx="898775" cy="8987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7BAA07-F44C-4922-942C-6C0A0C43ACB1}">
      <dsp:nvSpPr>
        <dsp:cNvPr id="0" name=""/>
        <dsp:cNvSpPr/>
      </dsp:nvSpPr>
      <dsp:spPr>
        <a:xfrm>
          <a:off x="1887428" y="4086040"/>
          <a:ext cx="5924613" cy="1634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946" tIns="172946" rIns="172946" bIns="17294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Discuss</a:t>
          </a:r>
          <a:r>
            <a:rPr lang="en-US" sz="2500" kern="1200">
              <a:latin typeface="Arial" panose="020B0604020202020204"/>
            </a:rPr>
            <a:t> the impact of Doug Emhoff's unique identity in this role</a:t>
          </a:r>
          <a:endParaRPr lang="en-US" sz="2500" kern="1200"/>
        </a:p>
      </dsp:txBody>
      <dsp:txXfrm>
        <a:off x="1887428" y="4086040"/>
        <a:ext cx="5924613" cy="16341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995378-D477-44DC-A64F-0A9D05388FE9}">
      <dsp:nvSpPr>
        <dsp:cNvPr id="0" name=""/>
        <dsp:cNvSpPr/>
      </dsp:nvSpPr>
      <dsp:spPr>
        <a:xfrm>
          <a:off x="1067384" y="18417"/>
          <a:ext cx="1990125" cy="19901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92E73E-7537-492E-A8B7-6303FC91AE81}">
      <dsp:nvSpPr>
        <dsp:cNvPr id="0" name=""/>
        <dsp:cNvSpPr/>
      </dsp:nvSpPr>
      <dsp:spPr>
        <a:xfrm>
          <a:off x="1491509" y="442542"/>
          <a:ext cx="1141874" cy="114187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41B3BF-46C0-434B-8953-62D9153A0E6D}">
      <dsp:nvSpPr>
        <dsp:cNvPr id="0" name=""/>
        <dsp:cNvSpPr/>
      </dsp:nvSpPr>
      <dsp:spPr>
        <a:xfrm>
          <a:off x="431196" y="2628417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955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400" kern="1200"/>
            <a:t>Snake</a:t>
          </a:r>
        </a:p>
      </dsp:txBody>
      <dsp:txXfrm>
        <a:off x="431196" y="2628417"/>
        <a:ext cx="3262500" cy="720000"/>
      </dsp:txXfrm>
    </dsp:sp>
    <dsp:sp modelId="{8379A3C6-4CDF-404A-9660-C92B7017162C}">
      <dsp:nvSpPr>
        <dsp:cNvPr id="0" name=""/>
        <dsp:cNvSpPr/>
      </dsp:nvSpPr>
      <dsp:spPr>
        <a:xfrm>
          <a:off x="4900821" y="18417"/>
          <a:ext cx="1990125" cy="1990125"/>
        </a:xfrm>
        <a:prstGeom prst="ellipse">
          <a:avLst/>
        </a:prstGeom>
        <a:solidFill>
          <a:schemeClr val="accent2">
            <a:hueOff val="-12670550"/>
            <a:satOff val="-30203"/>
            <a:lumOff val="-1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328F44-995D-48A7-A886-0A72849CB568}">
      <dsp:nvSpPr>
        <dsp:cNvPr id="0" name=""/>
        <dsp:cNvSpPr/>
      </dsp:nvSpPr>
      <dsp:spPr>
        <a:xfrm>
          <a:off x="5324946" y="442542"/>
          <a:ext cx="1141874" cy="114187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965AA2-60C8-49F3-ACB7-DFF9D86997A2}">
      <dsp:nvSpPr>
        <dsp:cNvPr id="0" name=""/>
        <dsp:cNvSpPr/>
      </dsp:nvSpPr>
      <dsp:spPr>
        <a:xfrm>
          <a:off x="4264634" y="2628417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955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400" kern="1200"/>
            <a:t>cow</a:t>
          </a:r>
        </a:p>
      </dsp:txBody>
      <dsp:txXfrm>
        <a:off x="4264634" y="2628417"/>
        <a:ext cx="32625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F6941-2A13-4F05-B720-9CFB7FE5F86C}" type="datetimeFigureOut">
              <a:rPr lang="en-US"/>
              <a:t>8/20/25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0B40E-8474-42B4-A0A5-83EE1B635CF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419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Teacher, thank you for choosing this advisory lesson to share with your students.  Please make sure to review classroom norms before moving further.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0B40E-8474-42B4-A0A5-83EE1B635CFF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9488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Read the slide aloud for the students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0B40E-8474-42B4-A0A5-83EE1B635CFF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3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Invite the students to engage in the reflection question.  After hearing their ideas, share with them that per the White House official statement, Emhoff quit his job "</a:t>
            </a:r>
            <a:r>
              <a:rPr lang="en-US" dirty="0"/>
              <a:t>to avoid conflict of interest concerns".  Elaborate a bit on what this may mean. 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Also advise the students that the "social cause/project" Emhoff has selected is to focus on "equal access to justice and legal representation for all"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0B40E-8474-42B4-A0A5-83EE1B635CFF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06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Engage the students in the check out question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0B40E-8474-42B4-A0A5-83EE1B635CFF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2899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Teacher, please complete a brief feedback survey by scanning the QR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0B40E-8474-42B4-A0A5-83EE1B635CF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35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Please engage the students in the check in question.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0B40E-8474-42B4-A0A5-83EE1B635CFF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92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Please read the objectives aloud for the students.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0B40E-8474-42B4-A0A5-83EE1B635CFF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62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Play the video for the students (4:12)</a:t>
            </a:r>
          </a:p>
          <a:p>
            <a:r>
              <a:rPr lang="en-US" dirty="0"/>
              <a:t>https://www.youtube.com/watch?v=S6c83r00v8s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0B40E-8474-42B4-A0A5-83EE1B635CFF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79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Read the slide aloud for the students – advise the students that this picture is of the first Second Lady to use the title – Jennie Tuttle Hobart – in 1897.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0B40E-8474-42B4-A0A5-83EE1B635CFF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14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Engage the students in the reflection question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0B40E-8474-42B4-A0A5-83EE1B635CFF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14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Read the slide aloud for the students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0B40E-8474-42B4-A0A5-83EE1B635CFF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76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Read the slide aloud for the students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0B40E-8474-42B4-A0A5-83EE1B635CFF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61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Invite the students to engage in the reflection question.  After hearing their ideas, share with them that per the White House official statement, Emhoff quit his job "</a:t>
            </a:r>
            <a:r>
              <a:rPr lang="en-US" dirty="0"/>
              <a:t>to avoid conflict of interest concerns".  Elaborate a bit on what this may mean. 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Also advise the students that the "social cause/project" Emhoff has selected is to focus on "equal access to justice and legal representation for all"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0B40E-8474-42B4-A0A5-83EE1B635CFF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043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8/20/25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183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8/20/25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413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8/20/25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832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8/20/25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990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8/20/25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442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8/20/25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00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8/20/25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750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8/20/25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868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8/20/25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466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8/20/25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465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8/20/25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544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8/20/25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912410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hyperlink" Target="https://www.lausd.org/human-relations" TargetMode="Externa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6c83r00v8s?feature=oembed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00DC172-0CE8-4970-8857-C6EE39134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4921D8-D907-42BC-84C0-A2906F84F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6C9919-69C2-4A18-A50B-4F2701E20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F30023F-7707-4123-BB31-6A42EF81B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B16F25B-0FD7-471E-AED7-9C6B807C7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B28281-3783-403A-B1AB-0182A003D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5754" y="4309171"/>
            <a:ext cx="8445357" cy="883524"/>
          </a:xfrm>
        </p:spPr>
        <p:txBody>
          <a:bodyPr>
            <a:normAutofit/>
          </a:bodyPr>
          <a:lstStyle/>
          <a:p>
            <a:r>
              <a:rPr lang="tr-TR" sz="4800">
                <a:cs typeface="Arial"/>
              </a:rPr>
              <a:t>Douglas Emhoff</a:t>
            </a:r>
            <a:endParaRPr lang="tr-TR" sz="48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542EAC-8BF3-4BFD-9891-145BC4940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05036" y="3990007"/>
            <a:ext cx="8286075" cy="414413"/>
          </a:xfrm>
        </p:spPr>
        <p:txBody>
          <a:bodyPr>
            <a:normAutofit/>
          </a:bodyPr>
          <a:lstStyle/>
          <a:p>
            <a:r>
              <a:rPr lang="tr-TR" i="1" dirty="0" err="1">
                <a:cs typeface="Arial"/>
              </a:rPr>
              <a:t>The</a:t>
            </a:r>
            <a:r>
              <a:rPr lang="tr-TR" i="1" dirty="0">
                <a:cs typeface="Arial"/>
              </a:rPr>
              <a:t> First Second </a:t>
            </a:r>
            <a:r>
              <a:rPr lang="tr-TR" i="1" dirty="0" err="1">
                <a:cs typeface="Arial"/>
              </a:rPr>
              <a:t>Gentleman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1A03511-7B76-435C-A861-F71F038CD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A picture containing person, suit, outdoor, clothing&#10;&#10;Description automatically generated">
            <a:extLst>
              <a:ext uri="{FF2B5EF4-FFF2-40B4-BE49-F238E27FC236}">
                <a16:creationId xmlns:a16="http://schemas.microsoft.com/office/drawing/2014/main" id="{4488327E-0C26-4DD1-96AC-3C594159800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563" r="-1" b="41005"/>
          <a:stretch/>
        </p:blipFill>
        <p:spPr>
          <a:xfrm>
            <a:off x="1005401" y="-1"/>
            <a:ext cx="10380133" cy="4030679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5FA2C94-10B5-4A0A-998F-C623A00E3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8E72481-3CA1-44EB-86F9-9FA2D387D227}"/>
              </a:ext>
            </a:extLst>
          </p:cNvPr>
          <p:cNvSpPr txBox="1">
            <a:spLocks/>
          </p:cNvSpPr>
          <p:nvPr/>
        </p:nvSpPr>
        <p:spPr>
          <a:xfrm>
            <a:off x="5633511" y="5509100"/>
            <a:ext cx="5357600" cy="1160213"/>
          </a:xfrm>
          <a:prstGeom prst="rect">
            <a:avLst/>
          </a:prstGeom>
        </p:spPr>
        <p:txBody>
          <a:bodyPr vert="horz" lIns="91440" tIns="0" rIns="91440" bIns="45720" rtlCol="0" anchor="t">
            <a:norm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tr-TR" sz="1700" dirty="0">
                <a:cs typeface="Arial"/>
              </a:rPr>
              <a:t>Human Relations, Diversity &amp; </a:t>
            </a:r>
            <a:r>
              <a:rPr lang="tr-TR" sz="1700" dirty="0" err="1">
                <a:cs typeface="Arial"/>
              </a:rPr>
              <a:t>Equity</a:t>
            </a:r>
            <a:r>
              <a:rPr lang="tr-TR" sz="1700" dirty="0">
                <a:cs typeface="Arial"/>
              </a:rPr>
              <a:t> </a:t>
            </a:r>
          </a:p>
          <a:p>
            <a:pPr>
              <a:lnSpc>
                <a:spcPct val="110000"/>
              </a:lnSpc>
            </a:pPr>
            <a:r>
              <a:rPr lang="tr-TR" sz="1700" dirty="0" err="1">
                <a:cs typeface="Arial"/>
              </a:rPr>
              <a:t>Student</a:t>
            </a:r>
            <a:r>
              <a:rPr lang="tr-TR" sz="1700" dirty="0">
                <a:cs typeface="Arial"/>
              </a:rPr>
              <a:t> </a:t>
            </a:r>
            <a:r>
              <a:rPr lang="tr-TR" sz="1700" dirty="0" err="1">
                <a:cs typeface="Arial"/>
              </a:rPr>
              <a:t>Support</a:t>
            </a:r>
            <a:r>
              <a:rPr lang="tr-TR" sz="1700" dirty="0">
                <a:cs typeface="Arial"/>
              </a:rPr>
              <a:t> </a:t>
            </a:r>
            <a:r>
              <a:rPr lang="tr-TR" sz="1700" dirty="0" err="1">
                <a:cs typeface="Arial"/>
              </a:rPr>
              <a:t>and</a:t>
            </a:r>
            <a:r>
              <a:rPr lang="tr-TR" sz="1700" dirty="0">
                <a:cs typeface="Arial"/>
              </a:rPr>
              <a:t> </a:t>
            </a:r>
            <a:r>
              <a:rPr lang="tr-TR" sz="1700" dirty="0" err="1">
                <a:cs typeface="Arial"/>
              </a:rPr>
              <a:t>Attendance</a:t>
            </a:r>
            <a:r>
              <a:rPr lang="tr-TR" sz="1700" dirty="0">
                <a:cs typeface="Arial"/>
              </a:rPr>
              <a:t> Services</a:t>
            </a:r>
          </a:p>
        </p:txBody>
      </p:sp>
      <p:pic>
        <p:nvPicPr>
          <p:cNvPr id="4" name="Picture 3" descr="Office of the Superintendent / Brand - Downloads">
            <a:extLst>
              <a:ext uri="{FF2B5EF4-FFF2-40B4-BE49-F238E27FC236}">
                <a16:creationId xmlns:a16="http://schemas.microsoft.com/office/drawing/2014/main" id="{7C427CAD-1AD0-6672-8F80-E2679163FB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519" y="5899652"/>
            <a:ext cx="2616200" cy="7791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3726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8C82A2E2-8B19-412E-9EC6-60E3DF7A1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A8EF817-0845-42B8-A34E-5589C4ED5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915605B-D894-430C-BB11-D9C272D16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56AD806A-476E-4D10-AD2B-51FC72C421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39912B1-E5AD-4F29-A319-087347CD7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D6D9FC5-BFFA-4906-83D7-2A909F6E3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F13E39-CB8F-47BA-A92D-5B7551821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4" y="808056"/>
            <a:ext cx="3317492" cy="1077229"/>
          </a:xfrm>
        </p:spPr>
        <p:txBody>
          <a:bodyPr>
            <a:normAutofit/>
          </a:bodyPr>
          <a:lstStyle/>
          <a:p>
            <a:pPr algn="l"/>
            <a:r>
              <a:rPr lang="en-US">
                <a:cs typeface="Arial"/>
              </a:rPr>
              <a:t>Other Notable Firsts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36F2F-C8FD-491F-AFC1-A40927AAF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567" y="2315352"/>
            <a:ext cx="4162620" cy="4094809"/>
          </a:xfrm>
        </p:spPr>
        <p:txBody>
          <a:bodyPr>
            <a:normAutofit/>
          </a:bodyPr>
          <a:lstStyle/>
          <a:p>
            <a:pPr marL="344170" indent="-337820"/>
            <a:r>
              <a:rPr lang="en-US" dirty="0">
                <a:cs typeface="Arial"/>
              </a:rPr>
              <a:t>Doug Emhoff is the FIRST Second Gentleman, but that is not his only first. </a:t>
            </a:r>
          </a:p>
          <a:p>
            <a:pPr marL="344170" indent="-337820"/>
            <a:endParaRPr lang="en-US" dirty="0">
              <a:cs typeface="Arial"/>
            </a:endParaRPr>
          </a:p>
          <a:p>
            <a:pPr marL="344170" indent="-337820"/>
            <a:r>
              <a:rPr lang="en-US" dirty="0">
                <a:cs typeface="Arial"/>
              </a:rPr>
              <a:t>He is also the First Jewish spouse of a US president or Vice President </a:t>
            </a:r>
            <a:r>
              <a:rPr lang="en-US" i="1" dirty="0">
                <a:cs typeface="Arial"/>
              </a:rPr>
              <a:t>ever</a:t>
            </a:r>
            <a:r>
              <a:rPr lang="en-US" dirty="0">
                <a:cs typeface="Arial"/>
              </a:rPr>
              <a:t>. </a:t>
            </a:r>
          </a:p>
          <a:p>
            <a:pPr marL="344170" indent="-337820"/>
            <a:endParaRPr lang="en-US" sz="1800">
              <a:cs typeface="Arial"/>
            </a:endParaRPr>
          </a:p>
          <a:p>
            <a:pPr marL="344170" indent="-337820"/>
            <a:endParaRPr lang="en-US" sz="1800">
              <a:cs typeface="Arial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EDF7FE9-EB10-4922-88C6-9AFC9FBDDFB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" b="417"/>
          <a:stretch/>
        </p:blipFill>
        <p:spPr>
          <a:xfrm>
            <a:off x="6094766" y="647190"/>
            <a:ext cx="4651619" cy="5564283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4C4A213B-D571-44C2-AA33-31D7F4751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13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0BE3D13-5BE5-4B05-AFCF-2A2E059D2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AC85C80-0175-4214-A13D-03C224658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70108" y="985292"/>
            <a:ext cx="1345319" cy="134531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ADB788-8569-409E-862D-665AD53C9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9F4EA5-C762-408B-8A0A-6143854B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1022548"/>
            <a:ext cx="7958331" cy="1308063"/>
          </a:xfrm>
        </p:spPr>
        <p:txBody>
          <a:bodyPr anchor="b">
            <a:normAutofit/>
          </a:bodyPr>
          <a:lstStyle/>
          <a:p>
            <a:pPr algn="l"/>
            <a:r>
              <a:rPr lang="en-US" sz="5400" i="1" dirty="0">
                <a:solidFill>
                  <a:srgbClr val="1F2D29"/>
                </a:solidFill>
                <a:cs typeface="Arial"/>
              </a:rPr>
              <a:t>Reflection</a:t>
            </a:r>
            <a:endParaRPr lang="en-US" sz="5400" i="1" dirty="0">
              <a:solidFill>
                <a:srgbClr val="1F2D29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562092-3AA7-4EF0-9007-C44F879A1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rgbClr val="314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3AC1C-54FC-4D8C-87C9-1CC9C007F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2933" y="2641604"/>
            <a:ext cx="9755206" cy="4108125"/>
          </a:xfrm>
        </p:spPr>
        <p:txBody>
          <a:bodyPr anchor="t">
            <a:normAutofit fontScale="92500" lnSpcReduction="20000"/>
          </a:bodyPr>
          <a:lstStyle/>
          <a:p>
            <a:pPr marL="344170" indent="-337820"/>
            <a:r>
              <a:rPr lang="en-US" sz="2400" dirty="0">
                <a:ea typeface="+mn-lt"/>
                <a:cs typeface="+mn-lt"/>
              </a:rPr>
              <a:t>It's 2021.  Doug Emhoff is the </a:t>
            </a:r>
            <a:r>
              <a:rPr lang="en-US" sz="2400" b="1" i="1" dirty="0">
                <a:ea typeface="+mn-lt"/>
                <a:cs typeface="+mn-lt"/>
              </a:rPr>
              <a:t>first</a:t>
            </a:r>
            <a:r>
              <a:rPr lang="en-US" sz="2400" dirty="0">
                <a:ea typeface="+mn-lt"/>
                <a:cs typeface="+mn-lt"/>
              </a:rPr>
              <a:t> Jewish spouse of any President or Vice President </a:t>
            </a:r>
          </a:p>
          <a:p>
            <a:pPr marL="344170" indent="-337820"/>
            <a:endParaRPr lang="en-US" sz="2400" dirty="0">
              <a:solidFill>
                <a:srgbClr val="1F2D29"/>
              </a:solidFill>
              <a:cs typeface="Arial"/>
            </a:endParaRPr>
          </a:p>
          <a:p>
            <a:pPr marL="344170" indent="-337820"/>
            <a:r>
              <a:rPr lang="en-US" sz="2400" dirty="0">
                <a:solidFill>
                  <a:srgbClr val="1F2D29"/>
                </a:solidFill>
                <a:cs typeface="Arial"/>
              </a:rPr>
              <a:t>In over 200 years of presidencies, there has never been a Jewish spouse of a President or Vice President? </a:t>
            </a:r>
          </a:p>
          <a:p>
            <a:pPr marL="344170" indent="-337820"/>
            <a:endParaRPr lang="en-US" sz="2400" dirty="0">
              <a:solidFill>
                <a:srgbClr val="1F2D29"/>
              </a:solidFill>
              <a:cs typeface="Arial"/>
            </a:endParaRPr>
          </a:p>
          <a:p>
            <a:pPr marL="344170" indent="-337820"/>
            <a:r>
              <a:rPr lang="en-US" sz="2400" dirty="0">
                <a:solidFill>
                  <a:srgbClr val="1F2D29"/>
                </a:solidFill>
                <a:cs typeface="Arial"/>
              </a:rPr>
              <a:t>Why do you think that is?  </a:t>
            </a:r>
          </a:p>
          <a:p>
            <a:pPr marL="344170" indent="-337820"/>
            <a:endParaRPr lang="en-US" sz="2400" dirty="0">
              <a:solidFill>
                <a:srgbClr val="1F2D29"/>
              </a:solidFill>
              <a:cs typeface="Arial"/>
            </a:endParaRPr>
          </a:p>
          <a:p>
            <a:pPr marL="344170" indent="-337820"/>
            <a:r>
              <a:rPr lang="en-US" sz="2400" dirty="0">
                <a:solidFill>
                  <a:srgbClr val="1F2D29"/>
                </a:solidFill>
                <a:cs typeface="Arial"/>
              </a:rPr>
              <a:t>Do you think it matters?  </a:t>
            </a:r>
          </a:p>
        </p:txBody>
      </p:sp>
    </p:spTree>
    <p:extLst>
      <p:ext uri="{BB962C8B-B14F-4D97-AF65-F5344CB8AC3E}">
        <p14:creationId xmlns:p14="http://schemas.microsoft.com/office/powerpoint/2010/main" val="36314167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532E1-76CD-4593-A8FE-205218919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cs typeface="Arial"/>
              </a:rPr>
              <a:t>Check Out</a:t>
            </a:r>
            <a:br>
              <a:rPr lang="en-US" dirty="0">
                <a:cs typeface="Arial"/>
              </a:rPr>
            </a:br>
            <a:r>
              <a:rPr lang="en-US" sz="2800">
                <a:cs typeface="Arial"/>
              </a:rPr>
              <a:t>Which would you rather have for a pet?</a:t>
            </a:r>
            <a:r>
              <a:rPr lang="en-US" sz="2800" dirty="0">
                <a:cs typeface="Arial"/>
              </a:rPr>
              <a:t> </a:t>
            </a:r>
            <a:endParaRPr lang="en-US" sz="3200">
              <a:cs typeface="Arial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9253EC7-7FD9-42A7-B2B9-FADBF85730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822347"/>
              </p:ext>
            </p:extLst>
          </p:nvPr>
        </p:nvGraphicFramePr>
        <p:xfrm>
          <a:off x="2611807" y="2367883"/>
          <a:ext cx="7958331" cy="3366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51989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DE8515BB-59EE-453D-82CE-EE72BF309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7F492A7-5C9A-44D0-BA44-213281095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8CB1921-2103-4962-BC2D-CB488DD95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7309053-D520-473F-B065-0965E5C88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97F2982-9D29-4C8C-B653-C0BCE1B1F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B325BAC-AB46-48CC-9F6B-79864ABE5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AF1CE20-1BF6-42BB-AF36-D72F27ED1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5D24F67F-E7F6-4408-8FE0-398C5D40E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7433001F-C4D0-414D-9D9A-FBC013FCD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548BC5C2-5868-4AE0-8366-DD1E32027B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227B8B12-CB08-4E8F-8B34-8A799D779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B471DDD-ABF7-4B53-9DD3-D1DCF659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ADC2870-465C-4D34-98A4-AF62075713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442832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D2F835-0E20-473D-B823-C20455141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696" y="3428998"/>
            <a:ext cx="3250964" cy="22685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300" dirty="0"/>
              <a:t>For additional resources, visit us at: </a:t>
            </a:r>
            <a:br>
              <a:rPr lang="en-US" sz="1300" dirty="0"/>
            </a:br>
            <a:br>
              <a:rPr lang="en-US" sz="1300" dirty="0"/>
            </a:br>
            <a:r>
              <a:rPr lang="en-US" sz="1300" dirty="0">
                <a:hlinkClick r:id="rId5"/>
              </a:rPr>
              <a:t>https://www.lausd.org/human-relations</a:t>
            </a:r>
            <a:r>
              <a:rPr lang="en-US" sz="1300" dirty="0"/>
              <a:t> 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920B681-1C51-48CF-8A3D-5662EFB1B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3113" y="0"/>
            <a:ext cx="594852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web page&#10;&#10;AI-generated content may be incorrect.">
            <a:extLst>
              <a:ext uri="{FF2B5EF4-FFF2-40B4-BE49-F238E27FC236}">
                <a16:creationId xmlns:a16="http://schemas.microsoft.com/office/drawing/2014/main" id="{CE48208A-51F6-BB4E-55C4-C7C1A0BF30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9658" y="2352342"/>
            <a:ext cx="5284209" cy="2153315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D66DB94B-74F9-44B1-B7CC-02E4DD47A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7920" y="236475"/>
            <a:ext cx="5439984" cy="6385049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43FB330-7325-494C-B016-9247863815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30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1030">
            <a:extLst>
              <a:ext uri="{FF2B5EF4-FFF2-40B4-BE49-F238E27FC236}">
                <a16:creationId xmlns:a16="http://schemas.microsoft.com/office/drawing/2014/main" id="{DE8515BB-59EE-453D-82CE-EE72BF309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033" name="Picture 1032">
            <a:extLst>
              <a:ext uri="{FF2B5EF4-FFF2-40B4-BE49-F238E27FC236}">
                <a16:creationId xmlns:a16="http://schemas.microsoft.com/office/drawing/2014/main" id="{37F492A7-5C9A-44D0-BA44-213281095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035" name="Rectangle 1034">
            <a:extLst>
              <a:ext uri="{FF2B5EF4-FFF2-40B4-BE49-F238E27FC236}">
                <a16:creationId xmlns:a16="http://schemas.microsoft.com/office/drawing/2014/main" id="{38CB1921-2103-4962-BC2D-CB488DD95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07309053-D520-473F-B065-0965E5C88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797F2982-9D29-4C8C-B653-C0BCE1B1F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5B325BAC-AB46-48CC-9F6B-79864ABE5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43" name="TextBox 1042">
            <a:extLst>
              <a:ext uri="{FF2B5EF4-FFF2-40B4-BE49-F238E27FC236}">
                <a16:creationId xmlns:a16="http://schemas.microsoft.com/office/drawing/2014/main" id="{EAF1CE20-1BF6-42BB-AF36-D72F27ED1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1045" name="Rectangle 1044">
            <a:extLst>
              <a:ext uri="{FF2B5EF4-FFF2-40B4-BE49-F238E27FC236}">
                <a16:creationId xmlns:a16="http://schemas.microsoft.com/office/drawing/2014/main" id="{9CC4AF46-A1F3-4DF9-8F71-44A6B10E42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7" name="Picture 1046">
            <a:extLst>
              <a:ext uri="{FF2B5EF4-FFF2-40B4-BE49-F238E27FC236}">
                <a16:creationId xmlns:a16="http://schemas.microsoft.com/office/drawing/2014/main" id="{0E798FC9-A14A-487D-88A2-A57F0029D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049" name="Picture 1048">
            <a:extLst>
              <a:ext uri="{FF2B5EF4-FFF2-40B4-BE49-F238E27FC236}">
                <a16:creationId xmlns:a16="http://schemas.microsoft.com/office/drawing/2014/main" id="{C5065053-9EF0-4668-9CF6-DD9A49BE24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051" name="Rectangle 1050">
            <a:extLst>
              <a:ext uri="{FF2B5EF4-FFF2-40B4-BE49-F238E27FC236}">
                <a16:creationId xmlns:a16="http://schemas.microsoft.com/office/drawing/2014/main" id="{5CD8DEDF-3AC4-4735-B9FF-7BE084C2B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3" name="Rectangle 1052">
            <a:extLst>
              <a:ext uri="{FF2B5EF4-FFF2-40B4-BE49-F238E27FC236}">
                <a16:creationId xmlns:a16="http://schemas.microsoft.com/office/drawing/2014/main" id="{E106AA5C-5136-4C1B-8030-6FE6F0F55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5" name="Rectangle 1054">
            <a:extLst>
              <a:ext uri="{FF2B5EF4-FFF2-40B4-BE49-F238E27FC236}">
                <a16:creationId xmlns:a16="http://schemas.microsoft.com/office/drawing/2014/main" id="{B7410167-A5D0-4B9C-A90D-300AF6533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EFCDE1-AEB4-4CDB-A1D1-8DA1F8996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4" y="3428998"/>
            <a:ext cx="2668479" cy="22685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/>
              <a:t>Teacher Feedback</a:t>
            </a:r>
          </a:p>
        </p:txBody>
      </p:sp>
      <p:sp>
        <p:nvSpPr>
          <p:cNvPr id="1057" name="Rectangle 1056">
            <a:extLst>
              <a:ext uri="{FF2B5EF4-FFF2-40B4-BE49-F238E27FC236}">
                <a16:creationId xmlns:a16="http://schemas.microsoft.com/office/drawing/2014/main" id="{04A2D297-946C-413D-8762-81BB0BB72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qr code on a blue background&#10;&#10;AI-generated content may be incorrect.">
            <a:extLst>
              <a:ext uri="{FF2B5EF4-FFF2-40B4-BE49-F238E27FC236}">
                <a16:creationId xmlns:a16="http://schemas.microsoft.com/office/drawing/2014/main" id="{8BA1D733-5DB8-69D4-6CC3-81DEDB3692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602" y="921379"/>
            <a:ext cx="4435887" cy="443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037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EC0294F1-7EE2-4EB9-A41B-908481D40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132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39686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CBE0E6-5210-4CBA-B863-EBD51B8BE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902" y="581837"/>
            <a:ext cx="7958331" cy="154157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>
                <a:cs typeface="Arial"/>
              </a:rPr>
              <a:t>Welcome</a:t>
            </a:r>
            <a:r>
              <a:rPr lang="en-US" dirty="0">
                <a:cs typeface="Arial"/>
              </a:rPr>
              <a:t>!</a:t>
            </a:r>
            <a:br>
              <a:rPr lang="en-US" dirty="0">
                <a:cs typeface="Arial"/>
              </a:rPr>
            </a:br>
            <a:br>
              <a:rPr lang="en-US" dirty="0">
                <a:cs typeface="Arial"/>
              </a:rPr>
            </a:br>
            <a:r>
              <a:rPr lang="en-US" sz="2700" dirty="0">
                <a:cs typeface="Arial"/>
              </a:rPr>
              <a:t>Would you rather...</a:t>
            </a:r>
            <a:endParaRPr lang="en-US" sz="3600" dirty="0">
              <a:cs typeface="Arial" panose="020B060402020202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FC6E587-A579-4140-8902-C17ADE8552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214360"/>
              </p:ext>
            </p:extLst>
          </p:nvPr>
        </p:nvGraphicFramePr>
        <p:xfrm>
          <a:off x="2611807" y="2367883"/>
          <a:ext cx="7958331" cy="3366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47040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6248145-815B-456A-BD8F-13A677CF1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E1893E-1316-4D46-96B5-3CFC6925A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1813" y="2958929"/>
            <a:ext cx="3543628" cy="2002977"/>
          </a:xfrm>
        </p:spPr>
        <p:txBody>
          <a:bodyPr>
            <a:normAutofit/>
          </a:bodyPr>
          <a:lstStyle/>
          <a:p>
            <a:pPr algn="l"/>
            <a:r>
              <a:rPr lang="en-US">
                <a:cs typeface="Arial"/>
              </a:rPr>
              <a:t>Objectives</a:t>
            </a:r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6291E2-110C-46C2-A112-CF2D31E5A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F1B2738-33B9-44F7-BDEB-A1DB93A86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13C8A8D-8C47-4082-8195-82A602F4D5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2513064"/>
              </p:ext>
            </p:extLst>
          </p:nvPr>
        </p:nvGraphicFramePr>
        <p:xfrm>
          <a:off x="1572462" y="556307"/>
          <a:ext cx="7812042" cy="5720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49221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8515BB-59EE-453D-82CE-EE72BF309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F492A7-5C9A-44D0-BA44-213281095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8CB1921-2103-4962-BC2D-CB488DD95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309053-D520-473F-B065-0965E5C88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7F2982-9D29-4C8C-B653-C0BCE1B1F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B325BAC-AB46-48CC-9F6B-79864ABE5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F1CE20-1BF6-42BB-AF36-D72F27ED1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CC4AF46-A1F3-4DF9-8F71-44A6B10E42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E798FC9-A14A-487D-88A2-A57F0029D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5065053-9EF0-4668-9CF6-DD9A49BE24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5CD8DEDF-3AC4-4735-B9FF-7BE084C2B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106AA5C-5136-4C1B-8030-6FE6F0F55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7410167-A5D0-4B9C-A90D-300AF6533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9BEC75-C4C2-476D-8184-B7F8D4F57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8" y="2999507"/>
            <a:ext cx="4497278" cy="22685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400" dirty="0"/>
              <a:t>Who is </a:t>
            </a:r>
            <a:br>
              <a:rPr lang="en-US" sz="4400" dirty="0"/>
            </a:br>
            <a:r>
              <a:rPr lang="en-US" sz="4400" dirty="0"/>
              <a:t>Doug Emhoff?</a:t>
            </a:r>
            <a:endParaRPr lang="en-US" sz="4400" dirty="0">
              <a:cs typeface="Arial"/>
            </a:endParaRPr>
          </a:p>
        </p:txBody>
      </p:sp>
      <p:pic>
        <p:nvPicPr>
          <p:cNvPr id="4" name="Picture 4">
            <a:hlinkClick r:id="" action="ppaction://media"/>
            <a:extLst>
              <a:ext uri="{FF2B5EF4-FFF2-40B4-BE49-F238E27FC236}">
                <a16:creationId xmlns:a16="http://schemas.microsoft.com/office/drawing/2014/main" id="{5056F001-07D1-4B9C-ADE6-A889F0DB962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5056820" y="1207311"/>
            <a:ext cx="6128594" cy="4444044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04A2D297-946C-413D-8762-81BB0BB72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91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8">
            <a:extLst>
              <a:ext uri="{FF2B5EF4-FFF2-40B4-BE49-F238E27FC236}">
                <a16:creationId xmlns:a16="http://schemas.microsoft.com/office/drawing/2014/main" id="{3DB1F5E5-97FE-41F1-919E-F105482BC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0">
            <a:extLst>
              <a:ext uri="{FF2B5EF4-FFF2-40B4-BE49-F238E27FC236}">
                <a16:creationId xmlns:a16="http://schemas.microsoft.com/office/drawing/2014/main" id="{092F4A9B-6E16-4407-84E0-2FA3CEE7B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8" name="Picture 22">
            <a:extLst>
              <a:ext uri="{FF2B5EF4-FFF2-40B4-BE49-F238E27FC236}">
                <a16:creationId xmlns:a16="http://schemas.microsoft.com/office/drawing/2014/main" id="{2F2EE897-ABAD-4DD2-A493-1CD113B8B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0" name="Rectangle 24">
            <a:extLst>
              <a:ext uri="{FF2B5EF4-FFF2-40B4-BE49-F238E27FC236}">
                <a16:creationId xmlns:a16="http://schemas.microsoft.com/office/drawing/2014/main" id="{B6EDD287-C06B-47D3-867D-6917E367A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6">
            <a:extLst>
              <a:ext uri="{FF2B5EF4-FFF2-40B4-BE49-F238E27FC236}">
                <a16:creationId xmlns:a16="http://schemas.microsoft.com/office/drawing/2014/main" id="{4BE80C1A-3D62-4DD1-AA04-FA4C28C86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52981F12-5C35-4A31-856C-6C4EE7511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E0937E-6502-42D2-B4F8-61C50B357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912" y="808056"/>
            <a:ext cx="5810490" cy="1077229"/>
          </a:xfrm>
        </p:spPr>
        <p:txBody>
          <a:bodyPr>
            <a:normAutofit/>
          </a:bodyPr>
          <a:lstStyle/>
          <a:p>
            <a:pPr algn="ctr"/>
            <a:r>
              <a:rPr lang="en-US" sz="2900" dirty="0">
                <a:cs typeface="Arial"/>
              </a:rPr>
              <a:t>The Second Lady or </a:t>
            </a:r>
            <a:br>
              <a:rPr lang="en-US" sz="2900" dirty="0">
                <a:cs typeface="Arial"/>
              </a:rPr>
            </a:br>
            <a:r>
              <a:rPr lang="en-US" sz="2900" dirty="0">
                <a:cs typeface="Arial"/>
              </a:rPr>
              <a:t>The Second Gentleman</a:t>
            </a:r>
          </a:p>
        </p:txBody>
      </p:sp>
      <p:sp>
        <p:nvSpPr>
          <p:cNvPr id="26" name="Rectangle 30">
            <a:extLst>
              <a:ext uri="{FF2B5EF4-FFF2-40B4-BE49-F238E27FC236}">
                <a16:creationId xmlns:a16="http://schemas.microsoft.com/office/drawing/2014/main" id="{CA3530B5-7B88-45C8-AF3F-47AF52DDFE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761" y="0"/>
            <a:ext cx="442523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70AC73B-EF12-4E6B-B8CA-EA00CEC32A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4116" y="1076644"/>
            <a:ext cx="3771278" cy="4684817"/>
          </a:xfrm>
          <a:prstGeom prst="rect">
            <a:avLst/>
          </a:prstGeom>
          <a:ln w="12700">
            <a:noFill/>
          </a:ln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0232F8A7-D4D6-4E3E-B220-C374FDD8F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2800" y="222987"/>
            <a:ext cx="3932516" cy="6378643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BD3DB-7AF1-47C4-9529-EC8D814B2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6214" y="1719607"/>
            <a:ext cx="4986844" cy="4981500"/>
          </a:xfrm>
        </p:spPr>
        <p:txBody>
          <a:bodyPr>
            <a:normAutofit/>
          </a:bodyPr>
          <a:lstStyle/>
          <a:p>
            <a:pPr marL="344170" indent="-337820">
              <a:lnSpc>
                <a:spcPct val="110000"/>
              </a:lnSpc>
            </a:pPr>
            <a:r>
              <a:rPr lang="en-US" sz="1800" dirty="0">
                <a:cs typeface="Arial"/>
              </a:rPr>
              <a:t>The Second Lady or Second Gentleman of the United States is an informal title held by the spouse of the Vice President of the United States of America. </a:t>
            </a:r>
          </a:p>
          <a:p>
            <a:pPr marL="344170" indent="-337820">
              <a:lnSpc>
                <a:spcPct val="110000"/>
              </a:lnSpc>
            </a:pPr>
            <a:endParaRPr lang="en-US" sz="1800" dirty="0">
              <a:cs typeface="Arial"/>
            </a:endParaRPr>
          </a:p>
          <a:p>
            <a:pPr marL="344170" indent="-337820">
              <a:lnSpc>
                <a:spcPct val="110000"/>
              </a:lnSpc>
            </a:pPr>
            <a:r>
              <a:rPr lang="en-US" sz="1800" dirty="0">
                <a:cs typeface="Arial"/>
              </a:rPr>
              <a:t>The Second Lady title was first used by Jennie Tuttle Hobart (wife of VP Garret Hobart) in 1897. </a:t>
            </a:r>
          </a:p>
          <a:p>
            <a:pPr marL="344170" indent="-337820">
              <a:lnSpc>
                <a:spcPct val="110000"/>
              </a:lnSpc>
            </a:pPr>
            <a:endParaRPr lang="en-US" sz="1800" dirty="0">
              <a:cs typeface="Arial"/>
            </a:endParaRPr>
          </a:p>
          <a:p>
            <a:pPr marL="344170" indent="-337820">
              <a:lnSpc>
                <a:spcPct val="110000"/>
              </a:lnSpc>
            </a:pPr>
            <a:r>
              <a:rPr lang="en-US" sz="1800" dirty="0">
                <a:cs typeface="Arial"/>
              </a:rPr>
              <a:t>The Second Gentleman title was first used by Doug Emhoff (husband of VP Kamala Harris) in 2021. 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8BF95DF-D386-46B2-B71D-AFA3D80FD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92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0BE3D13-5BE5-4B05-AFCF-2A2E059D2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AC85C80-0175-4214-A13D-03C224658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70108" y="985292"/>
            <a:ext cx="1345319" cy="134531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ADB788-8569-409E-862D-665AD53C9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9F4EA5-C762-408B-8A0A-6143854B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1022548"/>
            <a:ext cx="7958331" cy="1308063"/>
          </a:xfrm>
        </p:spPr>
        <p:txBody>
          <a:bodyPr anchor="b">
            <a:normAutofit/>
          </a:bodyPr>
          <a:lstStyle/>
          <a:p>
            <a:pPr algn="l"/>
            <a:r>
              <a:rPr lang="en-US" sz="5400" i="1" dirty="0">
                <a:solidFill>
                  <a:srgbClr val="1F2D29"/>
                </a:solidFill>
                <a:cs typeface="Arial"/>
              </a:rPr>
              <a:t>Reflection</a:t>
            </a:r>
            <a:endParaRPr lang="en-US" sz="5400" i="1" dirty="0">
              <a:solidFill>
                <a:srgbClr val="1F2D29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562092-3AA7-4EF0-9007-C44F879A1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rgbClr val="314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3AC1C-54FC-4D8C-87C9-1CC9C007F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2933" y="2641604"/>
            <a:ext cx="8688406" cy="3443107"/>
          </a:xfrm>
        </p:spPr>
        <p:txBody>
          <a:bodyPr anchor="t">
            <a:normAutofit/>
          </a:bodyPr>
          <a:lstStyle/>
          <a:p>
            <a:pPr marL="344170" indent="-337820"/>
            <a:r>
              <a:rPr lang="en-US" sz="2400" dirty="0">
                <a:solidFill>
                  <a:srgbClr val="1F2D29"/>
                </a:solidFill>
                <a:cs typeface="Arial"/>
              </a:rPr>
              <a:t>The title of the spouse of the President (First Lady) or Vice President (Second Gentleman) is glaringly gender specific. </a:t>
            </a:r>
          </a:p>
          <a:p>
            <a:pPr marL="344170" indent="-337820"/>
            <a:endParaRPr lang="en-US" sz="2400" dirty="0">
              <a:solidFill>
                <a:srgbClr val="1F2D29"/>
              </a:solidFill>
              <a:cs typeface="Arial"/>
            </a:endParaRPr>
          </a:p>
          <a:p>
            <a:pPr marL="344170" indent="-337820"/>
            <a:r>
              <a:rPr lang="en-US" sz="2400" dirty="0">
                <a:solidFill>
                  <a:srgbClr val="1F2D29"/>
                </a:solidFill>
                <a:cs typeface="Arial"/>
              </a:rPr>
              <a:t>How might we address these individuals without having to mention their gender? </a:t>
            </a:r>
          </a:p>
        </p:txBody>
      </p:sp>
    </p:spTree>
    <p:extLst>
      <p:ext uri="{BB962C8B-B14F-4D97-AF65-F5344CB8AC3E}">
        <p14:creationId xmlns:p14="http://schemas.microsoft.com/office/powerpoint/2010/main" val="187085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01BC10AE-0978-44A8-90BB-035C7E237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17FCA0A-2061-455A-B63A-DE1C010F1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2B0BDB6-01E9-4AD8-A995-25C1E186B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F0596BC0-68F5-429F-A6D0-3A97A62C2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508CE1A-C7C9-4E92-AA5C-A0374093A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7BF794F-D2F1-409F-85B1-0C92933FD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90AF11-40D0-46A0-8EAA-D0D99AEF2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4" y="808056"/>
            <a:ext cx="3969504" cy="1077229"/>
          </a:xfrm>
        </p:spPr>
        <p:txBody>
          <a:bodyPr>
            <a:normAutofit/>
          </a:bodyPr>
          <a:lstStyle/>
          <a:p>
            <a:pPr algn="l"/>
            <a:r>
              <a:rPr lang="en-US" sz="4400" dirty="0">
                <a:cs typeface="Arial"/>
              </a:rPr>
              <a:t>Early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15842-229D-40A5-A239-2977BA934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0313" y="1484080"/>
            <a:ext cx="5202558" cy="5050773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44170" indent="-337820"/>
            <a:r>
              <a:rPr lang="en-US" dirty="0">
                <a:cs typeface="Arial"/>
              </a:rPr>
              <a:t>Doug Emhoff was born in 1964 in Brooklyn New York. </a:t>
            </a:r>
          </a:p>
          <a:p>
            <a:pPr marL="344170" indent="-337820"/>
            <a:endParaRPr lang="en-US" dirty="0">
              <a:cs typeface="Arial"/>
            </a:endParaRPr>
          </a:p>
          <a:p>
            <a:pPr marL="344170" indent="-337820"/>
            <a:r>
              <a:rPr lang="en-US" dirty="0">
                <a:cs typeface="Arial"/>
              </a:rPr>
              <a:t>At 17 years old, Doug and his family moved to California. </a:t>
            </a:r>
          </a:p>
          <a:p>
            <a:pPr marL="344170" indent="-337820"/>
            <a:endParaRPr lang="en-US" dirty="0">
              <a:cs typeface="Arial"/>
            </a:endParaRPr>
          </a:p>
          <a:p>
            <a:pPr marL="344170" indent="-337820"/>
            <a:r>
              <a:rPr lang="en-US" dirty="0">
                <a:cs typeface="Arial"/>
              </a:rPr>
              <a:t>Doug got his Bachelor's degree from California State University, Northridge and his Law Degree from USC. </a:t>
            </a:r>
          </a:p>
        </p:txBody>
      </p:sp>
      <p:pic>
        <p:nvPicPr>
          <p:cNvPr id="7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ABBE2CF-2F96-4A0F-8D25-7EF64943C8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0396" y="641207"/>
            <a:ext cx="2077360" cy="2621275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pic>
        <p:nvPicPr>
          <p:cNvPr id="6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0D7D622-D532-4BCF-9615-4F32660590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1768" y="4201778"/>
            <a:ext cx="3994617" cy="1398115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82C5B126-6A26-42C3-ABC3-3C9196952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51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1933536-E097-4948-9342-2B9CBF867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9A6353-7DBD-426B-ACBA-852F158A7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16BEED-A145-44DF-BDEE-E3187DFBC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DA2B92B-E461-4BC6-8246-A692CDFA50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33E3F2-7615-461C-B555-C3C7BB650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48A6F7-4CD3-4E3E-B97F-0CD16F5D3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0408" y="447838"/>
            <a:ext cx="3024722" cy="1249344"/>
          </a:xfrm>
        </p:spPr>
        <p:txBody>
          <a:bodyPr>
            <a:normAutofit/>
          </a:bodyPr>
          <a:lstStyle/>
          <a:p>
            <a:pPr algn="l"/>
            <a:r>
              <a:rPr lang="en-US" sz="4800" dirty="0">
                <a:cs typeface="Arial"/>
              </a:rPr>
              <a:t>Career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308EA89-EAEE-41A9-ADF7-943A3E99180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57"/>
          <a:stretch/>
        </p:blipFill>
        <p:spPr>
          <a:xfrm>
            <a:off x="1005401" y="227"/>
            <a:ext cx="5569814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245C511-1203-43DB-A92D-36E68EA58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E0BDE-9A28-4DA6-AF2A-475FD34DE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4360" y="1438275"/>
            <a:ext cx="4370479" cy="4611669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44170" indent="-337820">
              <a:lnSpc>
                <a:spcPct val="110000"/>
              </a:lnSpc>
            </a:pPr>
            <a:r>
              <a:rPr lang="en-US" sz="1800" dirty="0">
                <a:cs typeface="Arial"/>
              </a:rPr>
              <a:t>Doug began his career as an entertainment lawyer, with clients including Walmart and Merck. </a:t>
            </a:r>
          </a:p>
          <a:p>
            <a:pPr marL="344170" indent="-337820">
              <a:lnSpc>
                <a:spcPct val="110000"/>
              </a:lnSpc>
            </a:pPr>
            <a:endParaRPr lang="en-US" sz="1800" dirty="0">
              <a:cs typeface="Arial"/>
            </a:endParaRPr>
          </a:p>
          <a:p>
            <a:pPr marL="344170" indent="-337820">
              <a:lnSpc>
                <a:spcPct val="110000"/>
              </a:lnSpc>
            </a:pPr>
            <a:r>
              <a:rPr lang="en-US" sz="1800" dirty="0">
                <a:cs typeface="Arial"/>
              </a:rPr>
              <a:t>Doug joined the firm DLA Piper in 2017, but took leave in 2020, following the announcement that his wife, Kamala, would be Joe Biden's running mate.  </a:t>
            </a:r>
          </a:p>
          <a:p>
            <a:pPr marL="344170" indent="-337820">
              <a:lnSpc>
                <a:spcPct val="110000"/>
              </a:lnSpc>
            </a:pPr>
            <a:endParaRPr lang="en-US" sz="1800" dirty="0">
              <a:cs typeface="Arial"/>
            </a:endParaRPr>
          </a:p>
          <a:p>
            <a:pPr marL="344170" indent="-337820">
              <a:lnSpc>
                <a:spcPct val="110000"/>
              </a:lnSpc>
            </a:pPr>
            <a:r>
              <a:rPr lang="en-US" sz="1800" dirty="0">
                <a:cs typeface="Arial"/>
              </a:rPr>
              <a:t>Following Biden/Harris election win, Doug announced he would permanently leave his job. 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B86019-144D-4566-B7D5-D3A697B97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43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0BE3D13-5BE5-4B05-AFCF-2A2E059D2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AC85C80-0175-4214-A13D-03C224658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70108" y="985292"/>
            <a:ext cx="1345319" cy="134531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ADB788-8569-409E-862D-665AD53C9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9F4EA5-C762-408B-8A0A-6143854B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1022548"/>
            <a:ext cx="7958331" cy="1308063"/>
          </a:xfrm>
        </p:spPr>
        <p:txBody>
          <a:bodyPr anchor="b">
            <a:normAutofit/>
          </a:bodyPr>
          <a:lstStyle/>
          <a:p>
            <a:pPr algn="l"/>
            <a:r>
              <a:rPr lang="en-US" sz="5400" i="1" dirty="0">
                <a:solidFill>
                  <a:srgbClr val="1F2D29"/>
                </a:solidFill>
                <a:cs typeface="Arial"/>
              </a:rPr>
              <a:t>Reflection</a:t>
            </a:r>
            <a:endParaRPr lang="en-US" sz="5400" i="1" dirty="0">
              <a:solidFill>
                <a:srgbClr val="1F2D29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562092-3AA7-4EF0-9007-C44F879A1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rgbClr val="314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3AC1C-54FC-4D8C-87C9-1CC9C007F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2933" y="2641604"/>
            <a:ext cx="8688406" cy="3443107"/>
          </a:xfrm>
        </p:spPr>
        <p:txBody>
          <a:bodyPr anchor="t">
            <a:normAutofit/>
          </a:bodyPr>
          <a:lstStyle/>
          <a:p>
            <a:pPr marL="344170" indent="-337820"/>
            <a:r>
              <a:rPr lang="en-US" sz="2400" dirty="0">
                <a:ea typeface="+mn-lt"/>
                <a:cs typeface="+mn-lt"/>
              </a:rPr>
              <a:t>The spouses of the president and vice president do not have official roles, but they are typically expected to take on a variety of social causes and projects. </a:t>
            </a:r>
          </a:p>
          <a:p>
            <a:pPr marL="344170" indent="-337820"/>
            <a:endParaRPr lang="en-US" sz="2400" dirty="0">
              <a:solidFill>
                <a:srgbClr val="1F2D29"/>
              </a:solidFill>
              <a:cs typeface="Arial"/>
            </a:endParaRPr>
          </a:p>
          <a:p>
            <a:pPr marL="344170" indent="-337820"/>
            <a:r>
              <a:rPr lang="en-US" sz="2400" dirty="0">
                <a:solidFill>
                  <a:srgbClr val="1F2D29"/>
                </a:solidFill>
                <a:cs typeface="Arial"/>
              </a:rPr>
              <a:t>So, why then, do you think Doug Emhoff quit his job as a lawyer? </a:t>
            </a:r>
          </a:p>
        </p:txBody>
      </p:sp>
    </p:spTree>
    <p:extLst>
      <p:ext uri="{BB962C8B-B14F-4D97-AF65-F5344CB8AC3E}">
        <p14:creationId xmlns:p14="http://schemas.microsoft.com/office/powerpoint/2010/main" val="1965188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82E"/>
      </a:dk2>
      <a:lt2>
        <a:srgbClr val="C2F5FC"/>
      </a:lt2>
      <a:accent1>
        <a:srgbClr val="4091F3"/>
      </a:accent1>
      <a:accent2>
        <a:srgbClr val="8BBCF1"/>
      </a:accent2>
      <a:accent3>
        <a:srgbClr val="CB6A6A"/>
      </a:accent3>
      <a:accent4>
        <a:srgbClr val="C567AF"/>
      </a:accent4>
      <a:accent5>
        <a:srgbClr val="A684F9"/>
      </a:accent5>
      <a:accent6>
        <a:srgbClr val="A9ACEE"/>
      </a:accent6>
      <a:hlink>
        <a:srgbClr val="6D9CC5"/>
      </a:hlink>
      <a:folHlink>
        <a:srgbClr val="6D82A0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178B2DAB-5DDE-4060-A857-D2E1CDA925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8</TotalTime>
  <Words>780</Words>
  <Application>Microsoft Macintosh PowerPoint</Application>
  <PresentationFormat>Widescreen</PresentationFormat>
  <Paragraphs>89</Paragraphs>
  <Slides>14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MS Shell Dlg 2</vt:lpstr>
      <vt:lpstr>Wingdings</vt:lpstr>
      <vt:lpstr>Wingdings 3</vt:lpstr>
      <vt:lpstr>Madison</vt:lpstr>
      <vt:lpstr>Douglas Emhoff</vt:lpstr>
      <vt:lpstr>Welcome!  Would you rather...</vt:lpstr>
      <vt:lpstr>Objectives</vt:lpstr>
      <vt:lpstr>Who is  Doug Emhoff?</vt:lpstr>
      <vt:lpstr>The Second Lady or  The Second Gentleman</vt:lpstr>
      <vt:lpstr>Reflection</vt:lpstr>
      <vt:lpstr>Early Life</vt:lpstr>
      <vt:lpstr>Career</vt:lpstr>
      <vt:lpstr>Reflection</vt:lpstr>
      <vt:lpstr>Other Notable Firsts</vt:lpstr>
      <vt:lpstr>Reflection</vt:lpstr>
      <vt:lpstr>Check Out Which would you rather have for a pet? </vt:lpstr>
      <vt:lpstr>For additional resources, visit us at:   https://www.lausd.org/human-relations </vt:lpstr>
      <vt:lpstr>Teacher Feedback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Hall, Julie</dc:creator>
  <cp:lastModifiedBy>Guppy, Talia</cp:lastModifiedBy>
  <cp:revision>245</cp:revision>
  <dcterms:created xsi:type="dcterms:W3CDTF">2021-02-22T18:54:25Z</dcterms:created>
  <dcterms:modified xsi:type="dcterms:W3CDTF">2025-08-20T22:04:34Z</dcterms:modified>
</cp:coreProperties>
</file>