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4"/>
  </p:sldMasterIdLst>
  <p:notesMasterIdLst>
    <p:notesMasterId r:id="rId18"/>
  </p:notesMasterIdLst>
  <p:sldIdLst>
    <p:sldId id="256" r:id="rId5"/>
    <p:sldId id="257" r:id="rId6"/>
    <p:sldId id="258" r:id="rId7"/>
    <p:sldId id="259" r:id="rId8"/>
    <p:sldId id="271" r:id="rId9"/>
    <p:sldId id="260" r:id="rId10"/>
    <p:sldId id="261" r:id="rId11"/>
    <p:sldId id="262" r:id="rId12"/>
    <p:sldId id="263" r:id="rId13"/>
    <p:sldId id="272" r:id="rId14"/>
    <p:sldId id="273" r:id="rId15"/>
    <p:sldId id="274" r:id="rId16"/>
    <p:sldId id="275"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32DF24-C44B-BE90-3A50-E4394673B0E2}" v="67" dt="2025-08-15T17:28:16.3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4" autoAdjust="0"/>
    <p:restoredTop sz="87854" autoAdjust="0"/>
  </p:normalViewPr>
  <p:slideViewPr>
    <p:cSldViewPr snapToGrid="0">
      <p:cViewPr varScale="1">
        <p:scale>
          <a:sx n="138" d="100"/>
          <a:sy n="138" d="100"/>
        </p:scale>
        <p:origin x="235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ppy, Talia" userId="S::talia.guppy@lausd.net::a4cf7a8a-d662-4541-a89c-e346407241b2" providerId="AD" clId="Web-{4D32DF24-C44B-BE90-3A50-E4394673B0E2}"/>
    <pc:docChg chg="modSld">
      <pc:chgData name="Guppy, Talia" userId="S::talia.guppy@lausd.net::a4cf7a8a-d662-4541-a89c-e346407241b2" providerId="AD" clId="Web-{4D32DF24-C44B-BE90-3A50-E4394673B0E2}" dt="2025-08-15T17:28:16.304" v="70" actId="1076"/>
      <pc:docMkLst>
        <pc:docMk/>
      </pc:docMkLst>
      <pc:sldChg chg="addSp modSp">
        <pc:chgData name="Guppy, Talia" userId="S::talia.guppy@lausd.net::a4cf7a8a-d662-4541-a89c-e346407241b2" providerId="AD" clId="Web-{4D32DF24-C44B-BE90-3A50-E4394673B0E2}" dt="2025-08-15T17:28:16.304" v="70" actId="1076"/>
        <pc:sldMkLst>
          <pc:docMk/>
          <pc:sldMk cId="2290475726" sldId="256"/>
        </pc:sldMkLst>
        <pc:spChg chg="mod">
          <ac:chgData name="Guppy, Talia" userId="S::talia.guppy@lausd.net::a4cf7a8a-d662-4541-a89c-e346407241b2" providerId="AD" clId="Web-{4D32DF24-C44B-BE90-3A50-E4394673B0E2}" dt="2025-08-15T17:19:47.865" v="17" actId="20577"/>
          <ac:spMkLst>
            <pc:docMk/>
            <pc:sldMk cId="2290475726" sldId="256"/>
            <ac:spMk id="3" creationId="{00000000-0000-0000-0000-000000000000}"/>
          </ac:spMkLst>
        </pc:spChg>
        <pc:picChg chg="add mod">
          <ac:chgData name="Guppy, Talia" userId="S::talia.guppy@lausd.net::a4cf7a8a-d662-4541-a89c-e346407241b2" providerId="AD" clId="Web-{4D32DF24-C44B-BE90-3A50-E4394673B0E2}" dt="2025-08-15T17:28:16.304" v="70" actId="1076"/>
          <ac:picMkLst>
            <pc:docMk/>
            <pc:sldMk cId="2290475726" sldId="256"/>
            <ac:picMk id="4" creationId="{46FBFA01-7B36-F50A-C9AA-69D58145961D}"/>
          </ac:picMkLst>
        </pc:picChg>
      </pc:sldChg>
      <pc:sldChg chg="modSp">
        <pc:chgData name="Guppy, Talia" userId="S::talia.guppy@lausd.net::a4cf7a8a-d662-4541-a89c-e346407241b2" providerId="AD" clId="Web-{4D32DF24-C44B-BE90-3A50-E4394673B0E2}" dt="2025-08-15T17:21:30.693" v="27" actId="1076"/>
        <pc:sldMkLst>
          <pc:docMk/>
          <pc:sldMk cId="2965857342" sldId="263"/>
        </pc:sldMkLst>
        <pc:spChg chg="mod">
          <ac:chgData name="Guppy, Talia" userId="S::talia.guppy@lausd.net::a4cf7a8a-d662-4541-a89c-e346407241b2" providerId="AD" clId="Web-{4D32DF24-C44B-BE90-3A50-E4394673B0E2}" dt="2025-08-15T17:21:25.240" v="25" actId="20577"/>
          <ac:spMkLst>
            <pc:docMk/>
            <pc:sldMk cId="2965857342" sldId="263"/>
            <ac:spMk id="2" creationId="{3A243488-6A71-46F0-99E8-5B1202AAA7F4}"/>
          </ac:spMkLst>
        </pc:spChg>
        <pc:spChg chg="mod">
          <ac:chgData name="Guppy, Talia" userId="S::talia.guppy@lausd.net::a4cf7a8a-d662-4541-a89c-e346407241b2" providerId="AD" clId="Web-{4D32DF24-C44B-BE90-3A50-E4394673B0E2}" dt="2025-08-15T17:20:29.599" v="19" actId="1076"/>
          <ac:spMkLst>
            <pc:docMk/>
            <pc:sldMk cId="2965857342" sldId="263"/>
            <ac:spMk id="3" creationId="{2DA938A3-6E43-4721-80CB-7A160A9D16EF}"/>
          </ac:spMkLst>
        </pc:spChg>
        <pc:picChg chg="mod">
          <ac:chgData name="Guppy, Talia" userId="S::talia.guppy@lausd.net::a4cf7a8a-d662-4541-a89c-e346407241b2" providerId="AD" clId="Web-{4D32DF24-C44B-BE90-3A50-E4394673B0E2}" dt="2025-08-15T17:21:30.693" v="27" actId="1076"/>
          <ac:picMkLst>
            <pc:docMk/>
            <pc:sldMk cId="2965857342" sldId="263"/>
            <ac:picMk id="6" creationId="{BF5C0E1C-1693-4F3D-B3F3-9A2759C58A6D}"/>
          </ac:picMkLst>
        </pc:picChg>
      </pc:sldChg>
      <pc:sldChg chg="addSp delSp modSp mod chgLayout modNotes">
        <pc:chgData name="Guppy, Talia" userId="S::talia.guppy@lausd.net::a4cf7a8a-d662-4541-a89c-e346407241b2" providerId="AD" clId="Web-{4D32DF24-C44B-BE90-3A50-E4394673B0E2}" dt="2025-08-15T17:22:37.287" v="33"/>
        <pc:sldMkLst>
          <pc:docMk/>
          <pc:sldMk cId="2134412682" sldId="274"/>
        </pc:sldMkLst>
        <pc:spChg chg="mod ord">
          <ac:chgData name="Guppy, Talia" userId="S::talia.guppy@lausd.net::a4cf7a8a-d662-4541-a89c-e346407241b2" providerId="AD" clId="Web-{4D32DF24-C44B-BE90-3A50-E4394673B0E2}" dt="2025-08-15T17:22:17.709" v="30"/>
          <ac:spMkLst>
            <pc:docMk/>
            <pc:sldMk cId="2134412682" sldId="274"/>
            <ac:spMk id="3" creationId="{15AD6F9A-E38B-4756-ABA0-F7341DEF89CC}"/>
          </ac:spMkLst>
        </pc:spChg>
        <pc:picChg chg="add mod">
          <ac:chgData name="Guppy, Talia" userId="S::talia.guppy@lausd.net::a4cf7a8a-d662-4541-a89c-e346407241b2" providerId="AD" clId="Web-{4D32DF24-C44B-BE90-3A50-E4394673B0E2}" dt="2025-08-15T17:22:17.709" v="30"/>
          <ac:picMkLst>
            <pc:docMk/>
            <pc:sldMk cId="2134412682" sldId="274"/>
            <ac:picMk id="2" creationId="{DD04E42D-8D7D-3AFB-A289-10982834FD14}"/>
          </ac:picMkLst>
        </pc:picChg>
        <pc:picChg chg="del">
          <ac:chgData name="Guppy, Talia" userId="S::talia.guppy@lausd.net::a4cf7a8a-d662-4541-a89c-e346407241b2" providerId="AD" clId="Web-{4D32DF24-C44B-BE90-3A50-E4394673B0E2}" dt="2025-08-15T17:22:00.334" v="28"/>
          <ac:picMkLst>
            <pc:docMk/>
            <pc:sldMk cId="2134412682" sldId="274"/>
            <ac:picMk id="1026" creationId="{EAAD82C1-77AB-002D-2E6C-7CF79E379539}"/>
          </ac:picMkLst>
        </pc:picChg>
      </pc:sldChg>
      <pc:sldChg chg="addSp delSp modSp mod chgLayout">
        <pc:chgData name="Guppy, Talia" userId="S::talia.guppy@lausd.net::a4cf7a8a-d662-4541-a89c-e346407241b2" providerId="AD" clId="Web-{4D32DF24-C44B-BE90-3A50-E4394673B0E2}" dt="2025-08-15T17:24:35.241" v="68" actId="20577"/>
        <pc:sldMkLst>
          <pc:docMk/>
          <pc:sldMk cId="499722003" sldId="275"/>
        </pc:sldMkLst>
        <pc:spChg chg="mod ord">
          <ac:chgData name="Guppy, Talia" userId="S::talia.guppy@lausd.net::a4cf7a8a-d662-4541-a89c-e346407241b2" providerId="AD" clId="Web-{4D32DF24-C44B-BE90-3A50-E4394673B0E2}" dt="2025-08-15T17:24:35.241" v="68" actId="20577"/>
          <ac:spMkLst>
            <pc:docMk/>
            <pc:sldMk cId="499722003" sldId="275"/>
            <ac:spMk id="3" creationId="{6A7FFE29-FDC7-414C-9620-39F894FECC5D}"/>
          </ac:spMkLst>
        </pc:spChg>
        <pc:spChg chg="add del">
          <ac:chgData name="Guppy, Talia" userId="S::talia.guppy@lausd.net::a4cf7a8a-d662-4541-a89c-e346407241b2" providerId="AD" clId="Web-{4D32DF24-C44B-BE90-3A50-E4394673B0E2}" dt="2025-08-15T17:23:06.741" v="37"/>
          <ac:spMkLst>
            <pc:docMk/>
            <pc:sldMk cId="499722003" sldId="275"/>
            <ac:spMk id="5" creationId="{3A7BB5D2-1E4B-CE6C-27F9-8719E564E6BA}"/>
          </ac:spMkLst>
        </pc:spChg>
        <pc:spChg chg="add del">
          <ac:chgData name="Guppy, Talia" userId="S::talia.guppy@lausd.net::a4cf7a8a-d662-4541-a89c-e346407241b2" providerId="AD" clId="Web-{4D32DF24-C44B-BE90-3A50-E4394673B0E2}" dt="2025-08-15T17:23:51.616" v="39"/>
          <ac:spMkLst>
            <pc:docMk/>
            <pc:sldMk cId="499722003" sldId="275"/>
            <ac:spMk id="7" creationId="{C1326FF2-CA92-EEC8-A712-1329D8DBA6FE}"/>
          </ac:spMkLst>
        </pc:spChg>
        <pc:picChg chg="add mod">
          <ac:chgData name="Guppy, Talia" userId="S::talia.guppy@lausd.net::a4cf7a8a-d662-4541-a89c-e346407241b2" providerId="AD" clId="Web-{4D32DF24-C44B-BE90-3A50-E4394673B0E2}" dt="2025-08-15T17:23:51.616" v="40"/>
          <ac:picMkLst>
            <pc:docMk/>
            <pc:sldMk cId="499722003" sldId="275"/>
            <ac:picMk id="2" creationId="{601107B8-8CE1-AA7A-E6AB-43C571A89E78}"/>
          </ac:picMkLst>
        </pc:picChg>
        <pc:picChg chg="del">
          <ac:chgData name="Guppy, Talia" userId="S::talia.guppy@lausd.net::a4cf7a8a-d662-4541-a89c-e346407241b2" providerId="AD" clId="Web-{4D32DF24-C44B-BE90-3A50-E4394673B0E2}" dt="2025-08-15T17:22:40.553" v="34"/>
          <ac:picMkLst>
            <pc:docMk/>
            <pc:sldMk cId="499722003" sldId="275"/>
            <ac:picMk id="8" creationId="{127ABF70-E4F3-5E26-9E04-6FFEF95187B6}"/>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C156A8-ABE1-4C00-99EA-A9F0D4A4FDA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08A8A38-8BAA-47AE-862A-F342CCA236A8}">
      <dgm:prSet phldrT="[Text]" phldr="0"/>
      <dgm:spPr/>
      <dgm:t>
        <a:bodyPr/>
        <a:lstStyle/>
        <a:p>
          <a:pPr algn="l"/>
          <a:r>
            <a:rPr lang="en-US" dirty="0"/>
            <a:t>Mac n Cheese</a:t>
          </a:r>
        </a:p>
      </dgm:t>
    </dgm:pt>
    <dgm:pt modelId="{5996BC00-4033-4C6B-A6B3-BF94C0AE336F}" type="parTrans" cxnId="{070A2F04-1C2B-4096-BF5F-EC8D6E687D6D}">
      <dgm:prSet/>
      <dgm:spPr/>
      <dgm:t>
        <a:bodyPr/>
        <a:lstStyle/>
        <a:p>
          <a:endParaRPr lang="en-US"/>
        </a:p>
      </dgm:t>
    </dgm:pt>
    <dgm:pt modelId="{5F92B54B-3455-4FBA-9B00-005BD2D93511}" type="sibTrans" cxnId="{070A2F04-1C2B-4096-BF5F-EC8D6E687D6D}">
      <dgm:prSet/>
      <dgm:spPr/>
      <dgm:t>
        <a:bodyPr/>
        <a:lstStyle/>
        <a:p>
          <a:endParaRPr lang="en-US"/>
        </a:p>
      </dgm:t>
    </dgm:pt>
    <dgm:pt modelId="{BA8B0BC6-FCF8-4501-B774-90F29176925B}">
      <dgm:prSet phldr="0"/>
      <dgm:spPr/>
      <dgm:t>
        <a:bodyPr/>
        <a:lstStyle/>
        <a:p>
          <a:pPr algn="l" rtl="0"/>
          <a:r>
            <a:rPr lang="en-US" dirty="0">
              <a:latin typeface="Book Antiqua"/>
            </a:rPr>
            <a:t>Grilled</a:t>
          </a:r>
          <a:r>
            <a:rPr lang="en-US" dirty="0"/>
            <a:t> Cheese</a:t>
          </a:r>
        </a:p>
      </dgm:t>
    </dgm:pt>
    <dgm:pt modelId="{238E356C-6EB6-4E36-9252-D4C59624A01E}" type="parTrans" cxnId="{8BBC34C2-C6E5-4358-94B2-128E63B2DF59}">
      <dgm:prSet/>
      <dgm:spPr/>
    </dgm:pt>
    <dgm:pt modelId="{5B87356A-49DD-4860-B315-3CDB472F50B6}" type="sibTrans" cxnId="{8BBC34C2-C6E5-4358-94B2-128E63B2DF59}">
      <dgm:prSet/>
      <dgm:spPr/>
    </dgm:pt>
    <dgm:pt modelId="{30E293C2-DBE3-4FEB-80C2-11DDB61840DA}" type="pres">
      <dgm:prSet presAssocID="{4FC156A8-ABE1-4C00-99EA-A9F0D4A4FDAB}" presName="diagram" presStyleCnt="0">
        <dgm:presLayoutVars>
          <dgm:dir/>
          <dgm:resizeHandles val="exact"/>
        </dgm:presLayoutVars>
      </dgm:prSet>
      <dgm:spPr/>
    </dgm:pt>
    <dgm:pt modelId="{5C17E80E-F00F-45B9-BF36-8A21F29B537E}" type="pres">
      <dgm:prSet presAssocID="{BA8B0BC6-FCF8-4501-B774-90F29176925B}" presName="node" presStyleLbl="node1" presStyleIdx="0" presStyleCnt="2">
        <dgm:presLayoutVars>
          <dgm:bulletEnabled val="1"/>
        </dgm:presLayoutVars>
      </dgm:prSet>
      <dgm:spPr/>
    </dgm:pt>
    <dgm:pt modelId="{E1CBA4E3-9A90-405C-8CA3-3DF54938B11A}" type="pres">
      <dgm:prSet presAssocID="{5B87356A-49DD-4860-B315-3CDB472F50B6}" presName="sibTrans" presStyleCnt="0"/>
      <dgm:spPr/>
    </dgm:pt>
    <dgm:pt modelId="{E4AC24A0-FD7B-4D14-B455-D31814182951}" type="pres">
      <dgm:prSet presAssocID="{708A8A38-8BAA-47AE-862A-F342CCA236A8}" presName="node" presStyleLbl="node1" presStyleIdx="1" presStyleCnt="2">
        <dgm:presLayoutVars>
          <dgm:bulletEnabled val="1"/>
        </dgm:presLayoutVars>
      </dgm:prSet>
      <dgm:spPr/>
    </dgm:pt>
  </dgm:ptLst>
  <dgm:cxnLst>
    <dgm:cxn modelId="{070A2F04-1C2B-4096-BF5F-EC8D6E687D6D}" srcId="{4FC156A8-ABE1-4C00-99EA-A9F0D4A4FDAB}" destId="{708A8A38-8BAA-47AE-862A-F342CCA236A8}" srcOrd="1" destOrd="0" parTransId="{5996BC00-4033-4C6B-A6B3-BF94C0AE336F}" sibTransId="{5F92B54B-3455-4FBA-9B00-005BD2D93511}"/>
    <dgm:cxn modelId="{5AA4E4A1-BB35-4B0F-BEAA-120284589ABF}" type="presOf" srcId="{708A8A38-8BAA-47AE-862A-F342CCA236A8}" destId="{E4AC24A0-FD7B-4D14-B455-D31814182951}" srcOrd="0" destOrd="0" presId="urn:microsoft.com/office/officeart/2005/8/layout/default"/>
    <dgm:cxn modelId="{B6D549B4-5758-4C34-AF96-83BCE5752F65}" type="presOf" srcId="{4FC156A8-ABE1-4C00-99EA-A9F0D4A4FDAB}" destId="{30E293C2-DBE3-4FEB-80C2-11DDB61840DA}" srcOrd="0" destOrd="0" presId="urn:microsoft.com/office/officeart/2005/8/layout/default"/>
    <dgm:cxn modelId="{8BBC34C2-C6E5-4358-94B2-128E63B2DF59}" srcId="{4FC156A8-ABE1-4C00-99EA-A9F0D4A4FDAB}" destId="{BA8B0BC6-FCF8-4501-B774-90F29176925B}" srcOrd="0" destOrd="0" parTransId="{238E356C-6EB6-4E36-9252-D4C59624A01E}" sibTransId="{5B87356A-49DD-4860-B315-3CDB472F50B6}"/>
    <dgm:cxn modelId="{61FF5DCB-DDA1-4418-B24A-15A7231DF993}" type="presOf" srcId="{BA8B0BC6-FCF8-4501-B774-90F29176925B}" destId="{5C17E80E-F00F-45B9-BF36-8A21F29B537E}" srcOrd="0" destOrd="0" presId="urn:microsoft.com/office/officeart/2005/8/layout/default"/>
    <dgm:cxn modelId="{1620D122-334F-4BB8-B8EA-19DA576EF1A7}" type="presParOf" srcId="{30E293C2-DBE3-4FEB-80C2-11DDB61840DA}" destId="{5C17E80E-F00F-45B9-BF36-8A21F29B537E}" srcOrd="0" destOrd="0" presId="urn:microsoft.com/office/officeart/2005/8/layout/default"/>
    <dgm:cxn modelId="{44FC79A7-A5E7-4D1E-980C-F01C7E6A258E}" type="presParOf" srcId="{30E293C2-DBE3-4FEB-80C2-11DDB61840DA}" destId="{E1CBA4E3-9A90-405C-8CA3-3DF54938B11A}" srcOrd="1" destOrd="0" presId="urn:microsoft.com/office/officeart/2005/8/layout/default"/>
    <dgm:cxn modelId="{4D4D64A5-3572-4769-B44F-ECBEBC11F25B}" type="presParOf" srcId="{30E293C2-DBE3-4FEB-80C2-11DDB61840DA}" destId="{E4AC24A0-FD7B-4D14-B455-D31814182951}"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21D930-2D14-4F82-85FF-C27640ABAF8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4991F72E-2838-43E6-B371-F829F1820306}">
      <dgm:prSet phldrT="[Text]" phldr="0"/>
      <dgm:spPr/>
      <dgm:t>
        <a:bodyPr/>
        <a:lstStyle/>
        <a:p>
          <a:pPr rtl="0"/>
          <a:r>
            <a:rPr lang="en-US" dirty="0">
              <a:latin typeface="Book Antiqua"/>
            </a:rPr>
            <a:t>Identify the traditions of Hanukkah</a:t>
          </a:r>
          <a:endParaRPr lang="en-US" dirty="0"/>
        </a:p>
      </dgm:t>
    </dgm:pt>
    <dgm:pt modelId="{CB2E3461-8EF6-46C0-9D3C-2A15A463D73A}" type="parTrans" cxnId="{5FCEE3E3-07C4-4C5B-9378-FD715F0A432B}">
      <dgm:prSet/>
      <dgm:spPr/>
      <dgm:t>
        <a:bodyPr/>
        <a:lstStyle/>
        <a:p>
          <a:endParaRPr lang="en-US"/>
        </a:p>
      </dgm:t>
    </dgm:pt>
    <dgm:pt modelId="{B8F1B324-8EF7-4915-B259-C1E8D1E106DA}" type="sibTrans" cxnId="{5FCEE3E3-07C4-4C5B-9378-FD715F0A432B}">
      <dgm:prSet/>
      <dgm:spPr/>
      <dgm:t>
        <a:bodyPr/>
        <a:lstStyle/>
        <a:p>
          <a:endParaRPr lang="en-US"/>
        </a:p>
      </dgm:t>
    </dgm:pt>
    <dgm:pt modelId="{E8E248E3-99C9-4E7F-84F9-5D124E8FCDC9}">
      <dgm:prSet phldr="0"/>
      <dgm:spPr/>
      <dgm:t>
        <a:bodyPr/>
        <a:lstStyle/>
        <a:p>
          <a:pPr rtl="0"/>
          <a:r>
            <a:rPr lang="en-US" b="0" i="0" u="none" strike="noStrike" cap="none" baseline="0" noProof="0" dirty="0"/>
            <a:t>Learn the history of Hanukkah</a:t>
          </a:r>
          <a:r>
            <a:rPr lang="en-US" b="0" i="0" u="none" strike="noStrike" cap="none" baseline="0" noProof="0" dirty="0">
              <a:latin typeface="Book Antiqua"/>
            </a:rPr>
            <a:t> </a:t>
          </a:r>
          <a:endParaRPr lang="en-US" b="0" i="0" u="none" strike="noStrike" cap="none" baseline="0" noProof="0" dirty="0"/>
        </a:p>
      </dgm:t>
    </dgm:pt>
    <dgm:pt modelId="{DB7E8BA3-0051-4F12-86AD-16C5A5516EE4}" type="parTrans" cxnId="{B62FE215-9951-491F-BECB-661879CC408B}">
      <dgm:prSet/>
      <dgm:spPr/>
    </dgm:pt>
    <dgm:pt modelId="{A1B4E82D-9CF0-4CB9-83F9-F8479AC95FD8}" type="sibTrans" cxnId="{B62FE215-9951-491F-BECB-661879CC408B}">
      <dgm:prSet/>
      <dgm:spPr/>
    </dgm:pt>
    <dgm:pt modelId="{F9AFDBC4-F056-4BC9-983F-BDBBE10F040C}">
      <dgm:prSet phldr="0"/>
      <dgm:spPr/>
      <dgm:t>
        <a:bodyPr/>
        <a:lstStyle/>
        <a:p>
          <a:r>
            <a:rPr lang="en-US" b="0" i="0" u="none" strike="noStrike" cap="none" baseline="0" noProof="0" dirty="0">
              <a:latin typeface="Book Antiqua"/>
            </a:rPr>
            <a:t>Learn </a:t>
          </a:r>
          <a:r>
            <a:rPr lang="en-US" b="0" i="0" u="none" strike="noStrike" cap="none" baseline="0" noProof="0" dirty="0"/>
            <a:t>about Hanukkah </a:t>
          </a:r>
          <a:endParaRPr lang="en-US" dirty="0"/>
        </a:p>
      </dgm:t>
    </dgm:pt>
    <dgm:pt modelId="{3195DF88-C2F5-4C73-97DC-0A5E5C89B26C}" type="parTrans" cxnId="{95DFF4DC-2434-4697-9D91-3E65B46CD28B}">
      <dgm:prSet/>
      <dgm:spPr/>
    </dgm:pt>
    <dgm:pt modelId="{7200748A-1954-45E1-9E90-40BCEB60F557}" type="sibTrans" cxnId="{95DFF4DC-2434-4697-9D91-3E65B46CD28B}">
      <dgm:prSet/>
      <dgm:spPr/>
    </dgm:pt>
    <dgm:pt modelId="{42DF1C59-61BE-4187-A19F-408F45838AA9}" type="pres">
      <dgm:prSet presAssocID="{F221D930-2D14-4F82-85FF-C27640ABAF8E}" presName="diagram" presStyleCnt="0">
        <dgm:presLayoutVars>
          <dgm:dir/>
          <dgm:resizeHandles val="exact"/>
        </dgm:presLayoutVars>
      </dgm:prSet>
      <dgm:spPr/>
    </dgm:pt>
    <dgm:pt modelId="{DD9EB5CF-2A3B-454C-9F41-65589061F4DD}" type="pres">
      <dgm:prSet presAssocID="{E8E248E3-99C9-4E7F-84F9-5D124E8FCDC9}" presName="node" presStyleLbl="node1" presStyleIdx="0" presStyleCnt="3">
        <dgm:presLayoutVars>
          <dgm:bulletEnabled val="1"/>
        </dgm:presLayoutVars>
      </dgm:prSet>
      <dgm:spPr/>
    </dgm:pt>
    <dgm:pt modelId="{1BBA9B4F-0C66-448F-9FB9-A0EE24C54F95}" type="pres">
      <dgm:prSet presAssocID="{A1B4E82D-9CF0-4CB9-83F9-F8479AC95FD8}" presName="sibTrans" presStyleCnt="0"/>
      <dgm:spPr/>
    </dgm:pt>
    <dgm:pt modelId="{B8F5493C-AD0C-4028-B245-4E25203F7BDA}" type="pres">
      <dgm:prSet presAssocID="{F9AFDBC4-F056-4BC9-983F-BDBBE10F040C}" presName="node" presStyleLbl="node1" presStyleIdx="1" presStyleCnt="3">
        <dgm:presLayoutVars>
          <dgm:bulletEnabled val="1"/>
        </dgm:presLayoutVars>
      </dgm:prSet>
      <dgm:spPr/>
    </dgm:pt>
    <dgm:pt modelId="{0DCFC26C-F552-47BE-9870-E5DC212C6CAD}" type="pres">
      <dgm:prSet presAssocID="{7200748A-1954-45E1-9E90-40BCEB60F557}" presName="sibTrans" presStyleCnt="0"/>
      <dgm:spPr/>
    </dgm:pt>
    <dgm:pt modelId="{89C2F41B-2214-4DF3-91CF-C81363F48737}" type="pres">
      <dgm:prSet presAssocID="{4991F72E-2838-43E6-B371-F829F1820306}" presName="node" presStyleLbl="node1" presStyleIdx="2" presStyleCnt="3">
        <dgm:presLayoutVars>
          <dgm:bulletEnabled val="1"/>
        </dgm:presLayoutVars>
      </dgm:prSet>
      <dgm:spPr/>
    </dgm:pt>
  </dgm:ptLst>
  <dgm:cxnLst>
    <dgm:cxn modelId="{30B77E06-7569-4E45-AD5C-25C03E5107AB}" type="presOf" srcId="{F221D930-2D14-4F82-85FF-C27640ABAF8E}" destId="{42DF1C59-61BE-4187-A19F-408F45838AA9}" srcOrd="0" destOrd="0" presId="urn:microsoft.com/office/officeart/2005/8/layout/default"/>
    <dgm:cxn modelId="{B62FE215-9951-491F-BECB-661879CC408B}" srcId="{F221D930-2D14-4F82-85FF-C27640ABAF8E}" destId="{E8E248E3-99C9-4E7F-84F9-5D124E8FCDC9}" srcOrd="0" destOrd="0" parTransId="{DB7E8BA3-0051-4F12-86AD-16C5A5516EE4}" sibTransId="{A1B4E82D-9CF0-4CB9-83F9-F8479AC95FD8}"/>
    <dgm:cxn modelId="{F5C8EB19-A28A-447F-BAB7-237B669FE982}" type="presOf" srcId="{E8E248E3-99C9-4E7F-84F9-5D124E8FCDC9}" destId="{DD9EB5CF-2A3B-454C-9F41-65589061F4DD}" srcOrd="0" destOrd="0" presId="urn:microsoft.com/office/officeart/2005/8/layout/default"/>
    <dgm:cxn modelId="{B1EC4479-F9CB-4185-8238-D8166249CE14}" type="presOf" srcId="{4991F72E-2838-43E6-B371-F829F1820306}" destId="{89C2F41B-2214-4DF3-91CF-C81363F48737}" srcOrd="0" destOrd="0" presId="urn:microsoft.com/office/officeart/2005/8/layout/default"/>
    <dgm:cxn modelId="{D465E69B-9C74-4487-9855-BBF161507E1E}" type="presOf" srcId="{F9AFDBC4-F056-4BC9-983F-BDBBE10F040C}" destId="{B8F5493C-AD0C-4028-B245-4E25203F7BDA}" srcOrd="0" destOrd="0" presId="urn:microsoft.com/office/officeart/2005/8/layout/default"/>
    <dgm:cxn modelId="{95DFF4DC-2434-4697-9D91-3E65B46CD28B}" srcId="{F221D930-2D14-4F82-85FF-C27640ABAF8E}" destId="{F9AFDBC4-F056-4BC9-983F-BDBBE10F040C}" srcOrd="1" destOrd="0" parTransId="{3195DF88-C2F5-4C73-97DC-0A5E5C89B26C}" sibTransId="{7200748A-1954-45E1-9E90-40BCEB60F557}"/>
    <dgm:cxn modelId="{5FCEE3E3-07C4-4C5B-9378-FD715F0A432B}" srcId="{F221D930-2D14-4F82-85FF-C27640ABAF8E}" destId="{4991F72E-2838-43E6-B371-F829F1820306}" srcOrd="2" destOrd="0" parTransId="{CB2E3461-8EF6-46C0-9D3C-2A15A463D73A}" sibTransId="{B8F1B324-8EF7-4915-B259-C1E8D1E106DA}"/>
    <dgm:cxn modelId="{F0205A25-C996-4C5E-BEC4-66A55A8769A0}" type="presParOf" srcId="{42DF1C59-61BE-4187-A19F-408F45838AA9}" destId="{DD9EB5CF-2A3B-454C-9F41-65589061F4DD}" srcOrd="0" destOrd="0" presId="urn:microsoft.com/office/officeart/2005/8/layout/default"/>
    <dgm:cxn modelId="{F83A298E-9725-4C34-A4EF-FCF8D7876971}" type="presParOf" srcId="{42DF1C59-61BE-4187-A19F-408F45838AA9}" destId="{1BBA9B4F-0C66-448F-9FB9-A0EE24C54F95}" srcOrd="1" destOrd="0" presId="urn:microsoft.com/office/officeart/2005/8/layout/default"/>
    <dgm:cxn modelId="{31ABC461-57AB-4E80-8B4E-9CC004ABED67}" type="presParOf" srcId="{42DF1C59-61BE-4187-A19F-408F45838AA9}" destId="{B8F5493C-AD0C-4028-B245-4E25203F7BDA}" srcOrd="2" destOrd="0" presId="urn:microsoft.com/office/officeart/2005/8/layout/default"/>
    <dgm:cxn modelId="{9DDD8C58-8CDC-43D2-AFD5-A7E6A44BE3C7}" type="presParOf" srcId="{42DF1C59-61BE-4187-A19F-408F45838AA9}" destId="{0DCFC26C-F552-47BE-9870-E5DC212C6CAD}" srcOrd="3" destOrd="0" presId="urn:microsoft.com/office/officeart/2005/8/layout/default"/>
    <dgm:cxn modelId="{0072D78B-5A21-45C3-9485-0D5B19DD6CD3}" type="presParOf" srcId="{42DF1C59-61BE-4187-A19F-408F45838AA9}" destId="{89C2F41B-2214-4DF3-91CF-C81363F48737}"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17E80E-F00F-45B9-BF36-8A21F29B537E}">
      <dsp:nvSpPr>
        <dsp:cNvPr id="0" name=""/>
        <dsp:cNvSpPr/>
      </dsp:nvSpPr>
      <dsp:spPr>
        <a:xfrm>
          <a:off x="945" y="832687"/>
          <a:ext cx="3688146" cy="221288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232410" rIns="232410" bIns="232410" numCol="1" spcCol="1270" anchor="ctr" anchorCtr="0">
          <a:noAutofit/>
        </a:bodyPr>
        <a:lstStyle/>
        <a:p>
          <a:pPr marL="0" lvl="0" indent="0" algn="l" defTabSz="2711450" rtl="0">
            <a:lnSpc>
              <a:spcPct val="90000"/>
            </a:lnSpc>
            <a:spcBef>
              <a:spcPct val="0"/>
            </a:spcBef>
            <a:spcAft>
              <a:spcPct val="35000"/>
            </a:spcAft>
            <a:buNone/>
          </a:pPr>
          <a:r>
            <a:rPr lang="en-US" sz="6100" kern="1200" dirty="0">
              <a:latin typeface="Book Antiqua"/>
            </a:rPr>
            <a:t>Grilled</a:t>
          </a:r>
          <a:r>
            <a:rPr lang="en-US" sz="6100" kern="1200" dirty="0"/>
            <a:t> Cheese</a:t>
          </a:r>
        </a:p>
      </dsp:txBody>
      <dsp:txXfrm>
        <a:off x="945" y="832687"/>
        <a:ext cx="3688146" cy="2212888"/>
      </dsp:txXfrm>
    </dsp:sp>
    <dsp:sp modelId="{E4AC24A0-FD7B-4D14-B455-D31814182951}">
      <dsp:nvSpPr>
        <dsp:cNvPr id="0" name=""/>
        <dsp:cNvSpPr/>
      </dsp:nvSpPr>
      <dsp:spPr>
        <a:xfrm>
          <a:off x="4057907" y="832687"/>
          <a:ext cx="3688146" cy="221288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232410" rIns="232410" bIns="232410" numCol="1" spcCol="1270" anchor="ctr" anchorCtr="0">
          <a:noAutofit/>
        </a:bodyPr>
        <a:lstStyle/>
        <a:p>
          <a:pPr marL="0" lvl="0" indent="0" algn="l" defTabSz="2711450">
            <a:lnSpc>
              <a:spcPct val="90000"/>
            </a:lnSpc>
            <a:spcBef>
              <a:spcPct val="0"/>
            </a:spcBef>
            <a:spcAft>
              <a:spcPct val="35000"/>
            </a:spcAft>
            <a:buNone/>
          </a:pPr>
          <a:r>
            <a:rPr lang="en-US" sz="6100" kern="1200" dirty="0"/>
            <a:t>Mac n Cheese</a:t>
          </a:r>
        </a:p>
      </dsp:txBody>
      <dsp:txXfrm>
        <a:off x="4057907" y="832687"/>
        <a:ext cx="3688146" cy="22128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9EB5CF-2A3B-454C-9F41-65589061F4DD}">
      <dsp:nvSpPr>
        <dsp:cNvPr id="0" name=""/>
        <dsp:cNvSpPr/>
      </dsp:nvSpPr>
      <dsp:spPr>
        <a:xfrm>
          <a:off x="743681" y="1624"/>
          <a:ext cx="2980779" cy="178846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rtl="0">
            <a:lnSpc>
              <a:spcPct val="90000"/>
            </a:lnSpc>
            <a:spcBef>
              <a:spcPct val="0"/>
            </a:spcBef>
            <a:spcAft>
              <a:spcPct val="35000"/>
            </a:spcAft>
            <a:buNone/>
          </a:pPr>
          <a:r>
            <a:rPr lang="en-US" sz="3500" b="0" i="0" u="none" strike="noStrike" kern="1200" cap="none" baseline="0" noProof="0" dirty="0"/>
            <a:t>Learn the history of Hanukkah</a:t>
          </a:r>
          <a:r>
            <a:rPr lang="en-US" sz="3500" b="0" i="0" u="none" strike="noStrike" kern="1200" cap="none" baseline="0" noProof="0" dirty="0">
              <a:latin typeface="Book Antiqua"/>
            </a:rPr>
            <a:t> </a:t>
          </a:r>
          <a:endParaRPr lang="en-US" sz="3500" b="0" i="0" u="none" strike="noStrike" kern="1200" cap="none" baseline="0" noProof="0" dirty="0"/>
        </a:p>
      </dsp:txBody>
      <dsp:txXfrm>
        <a:off x="743681" y="1624"/>
        <a:ext cx="2980779" cy="1788467"/>
      </dsp:txXfrm>
    </dsp:sp>
    <dsp:sp modelId="{B8F5493C-AD0C-4028-B245-4E25203F7BDA}">
      <dsp:nvSpPr>
        <dsp:cNvPr id="0" name=""/>
        <dsp:cNvSpPr/>
      </dsp:nvSpPr>
      <dsp:spPr>
        <a:xfrm>
          <a:off x="4022538" y="1624"/>
          <a:ext cx="2980779" cy="178846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b="0" i="0" u="none" strike="noStrike" kern="1200" cap="none" baseline="0" noProof="0" dirty="0">
              <a:latin typeface="Book Antiqua"/>
            </a:rPr>
            <a:t>Learn </a:t>
          </a:r>
          <a:r>
            <a:rPr lang="en-US" sz="3500" b="0" i="0" u="none" strike="noStrike" kern="1200" cap="none" baseline="0" noProof="0" dirty="0"/>
            <a:t>about Hanukkah </a:t>
          </a:r>
          <a:endParaRPr lang="en-US" sz="3500" kern="1200" dirty="0"/>
        </a:p>
      </dsp:txBody>
      <dsp:txXfrm>
        <a:off x="4022538" y="1624"/>
        <a:ext cx="2980779" cy="1788467"/>
      </dsp:txXfrm>
    </dsp:sp>
    <dsp:sp modelId="{89C2F41B-2214-4DF3-91CF-C81363F48737}">
      <dsp:nvSpPr>
        <dsp:cNvPr id="0" name=""/>
        <dsp:cNvSpPr/>
      </dsp:nvSpPr>
      <dsp:spPr>
        <a:xfrm>
          <a:off x="2383110" y="2088170"/>
          <a:ext cx="2980779" cy="178846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rtl="0">
            <a:lnSpc>
              <a:spcPct val="90000"/>
            </a:lnSpc>
            <a:spcBef>
              <a:spcPct val="0"/>
            </a:spcBef>
            <a:spcAft>
              <a:spcPct val="35000"/>
            </a:spcAft>
            <a:buNone/>
          </a:pPr>
          <a:r>
            <a:rPr lang="en-US" sz="3500" kern="1200" dirty="0">
              <a:latin typeface="Book Antiqua"/>
            </a:rPr>
            <a:t>Identify the traditions of Hanukkah</a:t>
          </a:r>
          <a:endParaRPr lang="en-US" sz="3500" kern="1200" dirty="0"/>
        </a:p>
      </dsp:txBody>
      <dsp:txXfrm>
        <a:off x="2383110" y="2088170"/>
        <a:ext cx="2980779" cy="178846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7AB493-AF84-4155-B1F3-E0809CAB91E7}" type="datetimeFigureOut">
              <a:rPr lang="en-US" smtClean="0"/>
              <a:t>8/15/2025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08CECC-588F-428D-A5F4-01EE34EE99BA}" type="slidenum">
              <a:rPr lang="en-US" smtClean="0"/>
              <a:t>‹#›</a:t>
            </a:fld>
            <a:endParaRPr lang="en-US"/>
          </a:p>
        </p:txBody>
      </p:sp>
    </p:spTree>
    <p:extLst>
      <p:ext uri="{BB962C8B-B14F-4D97-AF65-F5344CB8AC3E}">
        <p14:creationId xmlns:p14="http://schemas.microsoft.com/office/powerpoint/2010/main" val="3173555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https://youtu.be/VvFqBimGuIQ</a:t>
            </a:r>
          </a:p>
          <a:p>
            <a:r>
              <a:rPr lang="en-US" dirty="0"/>
              <a:t>3:52</a:t>
            </a:r>
          </a:p>
        </p:txBody>
      </p:sp>
      <p:sp>
        <p:nvSpPr>
          <p:cNvPr id="4" name="Slide Number Placeholder 3"/>
          <p:cNvSpPr>
            <a:spLocks noGrp="1"/>
          </p:cNvSpPr>
          <p:nvPr>
            <p:ph type="sldNum" sz="quarter" idx="5"/>
          </p:nvPr>
        </p:nvSpPr>
        <p:spPr/>
        <p:txBody>
          <a:bodyPr/>
          <a:lstStyle/>
          <a:p>
            <a:fld id="{C408CECC-588F-428D-A5F4-01EE34EE99BA}" type="slidenum">
              <a:rPr lang="en-US" smtClean="0"/>
              <a:t>5</a:t>
            </a:fld>
            <a:endParaRPr lang="en-US"/>
          </a:p>
        </p:txBody>
      </p:sp>
    </p:spTree>
    <p:extLst>
      <p:ext uri="{BB962C8B-B14F-4D97-AF65-F5344CB8AC3E}">
        <p14:creationId xmlns:p14="http://schemas.microsoft.com/office/powerpoint/2010/main" val="4050970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please scan the QR code to complete a brief feedback survey</a:t>
            </a:r>
          </a:p>
        </p:txBody>
      </p:sp>
      <p:sp>
        <p:nvSpPr>
          <p:cNvPr id="4" name="Slide Number Placeholder 3"/>
          <p:cNvSpPr>
            <a:spLocks noGrp="1"/>
          </p:cNvSpPr>
          <p:nvPr>
            <p:ph type="sldNum" sz="quarter" idx="5"/>
          </p:nvPr>
        </p:nvSpPr>
        <p:spPr/>
        <p:txBody>
          <a:bodyPr/>
          <a:lstStyle/>
          <a:p>
            <a:fld id="{C408CECC-588F-428D-A5F4-01EE34EE99BA}" type="slidenum">
              <a:rPr lang="en-US" smtClean="0"/>
              <a:t>12</a:t>
            </a:fld>
            <a:endParaRPr lang="en-US"/>
          </a:p>
        </p:txBody>
      </p:sp>
    </p:spTree>
    <p:extLst>
      <p:ext uri="{BB962C8B-B14F-4D97-AF65-F5344CB8AC3E}">
        <p14:creationId xmlns:p14="http://schemas.microsoft.com/office/powerpoint/2010/main" val="10035470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1C295150-4FD7-4802-B0EB-D52217513A72}" type="datetime1">
              <a:rPr lang="en-US" smtClean="0"/>
              <a:pPr/>
              <a:t>8/15/2025</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36DD0FD-55B0-48C4-8AF2-8A69533EDFC3}" type="slidenum">
              <a:rPr lang="en-US" smtClean="0"/>
              <a:pPr/>
              <a:t>‹#›</a:t>
            </a:fld>
            <a:endParaRPr lang="en-US" dirty="0"/>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61895A-832A-4167-BE9B-7448CA062309}" type="datetime1">
              <a:rPr lang="en-US" smtClean="0"/>
              <a:pPr/>
              <a:t>8/15/2025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7571FF-D602-4BB6-9683-7A1E909D4296}" type="datetime1">
              <a:rPr lang="en-US" smtClean="0"/>
              <a:pPr/>
              <a:t>8/15/2025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392BEB-5202-498C-89F7-BBD3BEE1B887}" type="datetime1">
              <a:rPr lang="en-US" smtClean="0"/>
              <a:pPr/>
              <a:t>8/15/2025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sp>
        <p:nvSpPr>
          <p:cNvPr id="11" name="Title 10"/>
          <p:cNvSpPr>
            <a:spLocks noGrp="1"/>
          </p:cNvSpPr>
          <p:nvPr>
            <p:ph type="title"/>
          </p:nvPr>
        </p:nvSpPr>
        <p:spPr/>
        <p:txBody>
          <a:bodyPr/>
          <a:lstStyle/>
          <a:p>
            <a:r>
              <a:rPr lang="en-US"/>
              <a:t>Click to edit Master title style</a:t>
            </a:r>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42B6C6-10FF-4510-A888-F0B9C6A788B0}" type="datetime1">
              <a:rPr lang="en-US" smtClean="0"/>
              <a:pPr/>
              <a:t>8/15/2025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2847B31-A4E1-4FCE-8661-5EC33A675437}" type="datetime1">
              <a:rPr lang="en-US" smtClean="0"/>
              <a:pPr/>
              <a:t>8/15/2025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4"/>
          </p:nvPr>
        </p:nvSpPr>
        <p:spPr>
          <a:xfrm>
            <a:off x="4645151" y="2240280"/>
            <a:ext cx="3803904"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CAD832D-B7F8-4A85-B115-3F84BE9AC26D}" type="datetime1">
              <a:rPr lang="en-US" smtClean="0"/>
              <a:pPr/>
              <a:t>8/15/2025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6DD0FD-55B0-48C4-8AF2-8A69533EDFC3}" type="slidenum">
              <a:rPr lang="en-US" smtClean="0"/>
              <a:pPr/>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B34F3-05F7-41C1-B84E-68CE2E00C83C}" type="datetime1">
              <a:rPr lang="en-US" smtClean="0"/>
              <a:pPr/>
              <a:t>8/15/2025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6DD0FD-55B0-48C4-8AF2-8A69533EDFC3}" type="slidenum">
              <a:rPr lang="en-US" smtClean="0"/>
              <a:pPr/>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D47F82-2B2E-4837-B3AB-C94C672FBECB}" type="datetime1">
              <a:rPr lang="en-US" smtClean="0"/>
              <a:pPr/>
              <a:t>8/15/2025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a:t>Click to edit Master title style</a:t>
            </a:r>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E57738-F4B0-48EA-9B71-E0F723F8BF6C}" type="datetime1">
              <a:rPr lang="en-US" smtClean="0"/>
              <a:pPr/>
              <a:t>8/15/2025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a:t>Click to edit Master title style</a:t>
            </a:r>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00D5EF-7D26-425F-8C45-B9312ACE18BC}" type="datetime1">
              <a:rPr lang="en-US" smtClean="0"/>
              <a:pPr/>
              <a:t>8/15/2025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F1909345-DEE0-4B07-8E32-441AC9DA095E}" type="datetime1">
              <a:rPr lang="en-US" smtClean="0"/>
              <a:pPr/>
              <a:t>8/15/2025</a:t>
            </a:fld>
            <a:endParaRPr lang="en-US" dirty="0"/>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F36DD0FD-55B0-48C4-8AF2-8A69533EDFC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xml"/><Relationship Id="rId1" Type="http://schemas.openxmlformats.org/officeDocument/2006/relationships/video" Target="https://www.youtube.com/embed/VvFqBimGuIQ?feature=oembed" TargetMode="Externa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040" y="1204857"/>
            <a:ext cx="7754713" cy="1910716"/>
          </a:xfrm>
        </p:spPr>
        <p:txBody>
          <a:bodyPr anchor="b">
            <a:normAutofit/>
          </a:bodyPr>
          <a:lstStyle/>
          <a:p>
            <a:r>
              <a:rPr lang="en-US" dirty="0">
                <a:ln w="3175">
                  <a:solidFill>
                    <a:prstClr val="white">
                      <a:alpha val="65000"/>
                    </a:prstClr>
                  </a:solidFill>
                </a:ln>
              </a:rPr>
              <a:t>Hanukkah</a:t>
            </a:r>
            <a:endParaRPr lang="en-US" dirty="0"/>
          </a:p>
        </p:txBody>
      </p:sp>
      <p:sp>
        <p:nvSpPr>
          <p:cNvPr id="3" name="Subtitle 2"/>
          <p:cNvSpPr>
            <a:spLocks noGrp="1"/>
          </p:cNvSpPr>
          <p:nvPr>
            <p:ph type="body" idx="1"/>
          </p:nvPr>
        </p:nvSpPr>
        <p:spPr>
          <a:xfrm>
            <a:off x="699248" y="3767316"/>
            <a:ext cx="7734747" cy="2262009"/>
          </a:xfrm>
        </p:spPr>
        <p:txBody>
          <a:bodyPr vert="horz" lIns="91440" tIns="45720" rIns="91440" bIns="45720" rtlCol="0" anchor="t">
            <a:normAutofit/>
          </a:bodyPr>
          <a:lstStyle/>
          <a:p>
            <a:r>
              <a:rPr lang="en-US" dirty="0"/>
              <a:t>Human Relations, Diversity &amp; Equity</a:t>
            </a:r>
          </a:p>
          <a:p>
            <a:r>
              <a:rPr lang="en-US" dirty="0"/>
              <a:t>Student Support and Attendance Services</a:t>
            </a:r>
          </a:p>
        </p:txBody>
      </p:sp>
      <p:pic>
        <p:nvPicPr>
          <p:cNvPr id="4" name="Picture 3" descr="A close-up of a logo&#10;&#10;AI-generated content may be incorrect.">
            <a:extLst>
              <a:ext uri="{FF2B5EF4-FFF2-40B4-BE49-F238E27FC236}">
                <a16:creationId xmlns:a16="http://schemas.microsoft.com/office/drawing/2014/main" id="{46FBFA01-7B36-F50A-C9AA-69D58145961D}"/>
              </a:ext>
            </a:extLst>
          </p:cNvPr>
          <p:cNvPicPr>
            <a:picLocks noChangeAspect="1"/>
          </p:cNvPicPr>
          <p:nvPr/>
        </p:nvPicPr>
        <p:blipFill>
          <a:blip r:embed="rId2"/>
          <a:stretch>
            <a:fillRect/>
          </a:stretch>
        </p:blipFill>
        <p:spPr>
          <a:xfrm>
            <a:off x="514170" y="5726412"/>
            <a:ext cx="1962150" cy="581025"/>
          </a:xfrm>
          <a:prstGeom prst="rect">
            <a:avLst/>
          </a:prstGeom>
        </p:spPr>
      </p:pic>
    </p:spTree>
    <p:extLst>
      <p:ext uri="{BB962C8B-B14F-4D97-AF65-F5344CB8AC3E}">
        <p14:creationId xmlns:p14="http://schemas.microsoft.com/office/powerpoint/2010/main" val="2290475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2B8863-B349-48A3-8692-756121120AF7}"/>
              </a:ext>
            </a:extLst>
          </p:cNvPr>
          <p:cNvSpPr>
            <a:spLocks noGrp="1"/>
          </p:cNvSpPr>
          <p:nvPr>
            <p:ph idx="1"/>
          </p:nvPr>
        </p:nvSpPr>
        <p:spPr/>
        <p:txBody>
          <a:bodyPr vert="horz" lIns="91440" tIns="45720" rIns="91440" bIns="45720" rtlCol="0" anchor="t">
            <a:normAutofit lnSpcReduction="10000"/>
          </a:bodyPr>
          <a:lstStyle/>
          <a:p>
            <a:r>
              <a:rPr lang="en-US" dirty="0">
                <a:ea typeface="+mn-lt"/>
                <a:cs typeface="+mn-lt"/>
              </a:rPr>
              <a:t>Latkes, also known as potato pancakes</a:t>
            </a:r>
          </a:p>
          <a:p>
            <a:endParaRPr lang="en-US" dirty="0"/>
          </a:p>
          <a:p>
            <a:r>
              <a:rPr lang="en-US" dirty="0">
                <a:ea typeface="+mn-lt"/>
                <a:cs typeface="+mn-lt"/>
              </a:rPr>
              <a:t>Brisket</a:t>
            </a:r>
          </a:p>
          <a:p>
            <a:endParaRPr lang="en-US" dirty="0">
              <a:ea typeface="+mn-lt"/>
              <a:cs typeface="+mn-lt"/>
            </a:endParaRPr>
          </a:p>
          <a:p>
            <a:r>
              <a:rPr lang="en-US" dirty="0">
                <a:ea typeface="+mn-lt"/>
                <a:cs typeface="+mn-lt"/>
              </a:rPr>
              <a:t>Kugel is a traditional Jewish egg noodle casserole</a:t>
            </a:r>
          </a:p>
          <a:p>
            <a:endParaRPr lang="en-US" dirty="0">
              <a:ea typeface="+mn-lt"/>
              <a:cs typeface="+mn-lt"/>
            </a:endParaRPr>
          </a:p>
          <a:p>
            <a:r>
              <a:rPr lang="en-US" dirty="0">
                <a:ea typeface="+mn-lt"/>
                <a:cs typeface="+mn-lt"/>
              </a:rPr>
              <a:t> jelly-filled donut or </a:t>
            </a:r>
            <a:r>
              <a:rPr lang="en-US" dirty="0" err="1">
                <a:ea typeface="+mn-lt"/>
                <a:cs typeface="+mn-lt"/>
              </a:rPr>
              <a:t>sufganiyot</a:t>
            </a:r>
            <a:r>
              <a:rPr lang="en-US" dirty="0">
                <a:ea typeface="+mn-lt"/>
                <a:cs typeface="+mn-lt"/>
              </a:rPr>
              <a:t> in Hebrew</a:t>
            </a:r>
          </a:p>
          <a:p>
            <a:endParaRPr lang="en-US" dirty="0">
              <a:ea typeface="+mn-lt"/>
              <a:cs typeface="+mn-lt"/>
            </a:endParaRPr>
          </a:p>
          <a:p>
            <a:r>
              <a:rPr lang="en-US" dirty="0">
                <a:ea typeface="+mn-lt"/>
                <a:cs typeface="+mn-lt"/>
              </a:rPr>
              <a:t>chocolate Hanukkah gelt</a:t>
            </a:r>
          </a:p>
        </p:txBody>
      </p:sp>
      <p:sp>
        <p:nvSpPr>
          <p:cNvPr id="3" name="Title 2">
            <a:extLst>
              <a:ext uri="{FF2B5EF4-FFF2-40B4-BE49-F238E27FC236}">
                <a16:creationId xmlns:a16="http://schemas.microsoft.com/office/drawing/2014/main" id="{098E7103-EF49-4E28-B59A-A8F627934B91}"/>
              </a:ext>
            </a:extLst>
          </p:cNvPr>
          <p:cNvSpPr>
            <a:spLocks noGrp="1"/>
          </p:cNvSpPr>
          <p:nvPr>
            <p:ph type="title"/>
          </p:nvPr>
        </p:nvSpPr>
        <p:spPr/>
        <p:txBody>
          <a:bodyPr/>
          <a:lstStyle/>
          <a:p>
            <a:r>
              <a:rPr lang="en-US" dirty="0"/>
              <a:t>The Food</a:t>
            </a:r>
          </a:p>
        </p:txBody>
      </p:sp>
      <p:pic>
        <p:nvPicPr>
          <p:cNvPr id="4" name="Picture 4" descr="A picture containing cup, table, indoor, sitting&#10;&#10;Description automatically generated">
            <a:extLst>
              <a:ext uri="{FF2B5EF4-FFF2-40B4-BE49-F238E27FC236}">
                <a16:creationId xmlns:a16="http://schemas.microsoft.com/office/drawing/2014/main" id="{0C4AEFA2-6619-4501-B5AE-BCE3EEB5172D}"/>
              </a:ext>
            </a:extLst>
          </p:cNvPr>
          <p:cNvPicPr>
            <a:picLocks noChangeAspect="1"/>
          </p:cNvPicPr>
          <p:nvPr/>
        </p:nvPicPr>
        <p:blipFill>
          <a:blip r:embed="rId2"/>
          <a:stretch>
            <a:fillRect/>
          </a:stretch>
        </p:blipFill>
        <p:spPr>
          <a:xfrm>
            <a:off x="998619" y="5822141"/>
            <a:ext cx="1383634" cy="928719"/>
          </a:xfrm>
          <a:prstGeom prst="rect">
            <a:avLst/>
          </a:prstGeom>
        </p:spPr>
      </p:pic>
      <p:pic>
        <p:nvPicPr>
          <p:cNvPr id="5" name="Picture 5" descr="A close up of food&#10;&#10;Description automatically generated">
            <a:extLst>
              <a:ext uri="{FF2B5EF4-FFF2-40B4-BE49-F238E27FC236}">
                <a16:creationId xmlns:a16="http://schemas.microsoft.com/office/drawing/2014/main" id="{4A124944-9B65-4BB9-98C2-C23D6C6C0ADB}"/>
              </a:ext>
            </a:extLst>
          </p:cNvPr>
          <p:cNvPicPr>
            <a:picLocks noChangeAspect="1"/>
          </p:cNvPicPr>
          <p:nvPr/>
        </p:nvPicPr>
        <p:blipFill>
          <a:blip r:embed="rId3"/>
          <a:stretch>
            <a:fillRect/>
          </a:stretch>
        </p:blipFill>
        <p:spPr>
          <a:xfrm>
            <a:off x="4668253" y="5232593"/>
            <a:ext cx="1985211" cy="1325760"/>
          </a:xfrm>
          <a:prstGeom prst="rect">
            <a:avLst/>
          </a:prstGeom>
        </p:spPr>
      </p:pic>
      <p:pic>
        <p:nvPicPr>
          <p:cNvPr id="6" name="Picture 6" descr="A plate of food on a table&#10;&#10;Description automatically generated">
            <a:extLst>
              <a:ext uri="{FF2B5EF4-FFF2-40B4-BE49-F238E27FC236}">
                <a16:creationId xmlns:a16="http://schemas.microsoft.com/office/drawing/2014/main" id="{874CB6D9-B6D8-4EC1-A613-8557A6F0D8D8}"/>
              </a:ext>
            </a:extLst>
          </p:cNvPr>
          <p:cNvPicPr>
            <a:picLocks noChangeAspect="1"/>
          </p:cNvPicPr>
          <p:nvPr/>
        </p:nvPicPr>
        <p:blipFill>
          <a:blip r:embed="rId4"/>
          <a:stretch>
            <a:fillRect/>
          </a:stretch>
        </p:blipFill>
        <p:spPr>
          <a:xfrm>
            <a:off x="7399422" y="4331368"/>
            <a:ext cx="1600201" cy="1070812"/>
          </a:xfrm>
          <a:prstGeom prst="rect">
            <a:avLst/>
          </a:prstGeom>
        </p:spPr>
      </p:pic>
      <p:pic>
        <p:nvPicPr>
          <p:cNvPr id="7" name="Picture 7" descr="A picture containing table, cake, indoor, wooden&#10;&#10;Description automatically generated">
            <a:extLst>
              <a:ext uri="{FF2B5EF4-FFF2-40B4-BE49-F238E27FC236}">
                <a16:creationId xmlns:a16="http://schemas.microsoft.com/office/drawing/2014/main" id="{00B90DB1-CD13-423E-9EB4-719EB6FAD0D6}"/>
              </a:ext>
            </a:extLst>
          </p:cNvPr>
          <p:cNvPicPr>
            <a:picLocks noChangeAspect="1"/>
          </p:cNvPicPr>
          <p:nvPr/>
        </p:nvPicPr>
        <p:blipFill>
          <a:blip r:embed="rId5"/>
          <a:stretch>
            <a:fillRect/>
          </a:stretch>
        </p:blipFill>
        <p:spPr>
          <a:xfrm>
            <a:off x="2683042" y="2706648"/>
            <a:ext cx="1804737" cy="1204072"/>
          </a:xfrm>
          <a:prstGeom prst="rect">
            <a:avLst/>
          </a:prstGeom>
        </p:spPr>
      </p:pic>
      <p:pic>
        <p:nvPicPr>
          <p:cNvPr id="8" name="Picture 8" descr="A pizza sitting on top of a wooden table&#10;&#10;Description automatically generated">
            <a:extLst>
              <a:ext uri="{FF2B5EF4-FFF2-40B4-BE49-F238E27FC236}">
                <a16:creationId xmlns:a16="http://schemas.microsoft.com/office/drawing/2014/main" id="{85D69F7E-0943-4E62-A705-4F9BA1AE5DA7}"/>
              </a:ext>
            </a:extLst>
          </p:cNvPr>
          <p:cNvPicPr>
            <a:picLocks noChangeAspect="1"/>
          </p:cNvPicPr>
          <p:nvPr/>
        </p:nvPicPr>
        <p:blipFill>
          <a:blip r:embed="rId6"/>
          <a:stretch>
            <a:fillRect/>
          </a:stretch>
        </p:blipFill>
        <p:spPr>
          <a:xfrm>
            <a:off x="6446921" y="2084470"/>
            <a:ext cx="1905000" cy="1738564"/>
          </a:xfrm>
          <a:prstGeom prst="rect">
            <a:avLst/>
          </a:prstGeom>
        </p:spPr>
      </p:pic>
    </p:spTree>
    <p:extLst>
      <p:ext uri="{BB962C8B-B14F-4D97-AF65-F5344CB8AC3E}">
        <p14:creationId xmlns:p14="http://schemas.microsoft.com/office/powerpoint/2010/main" val="870555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7F30A9-73E8-4728-8ED1-74630A90728E}"/>
              </a:ext>
            </a:extLst>
          </p:cNvPr>
          <p:cNvSpPr>
            <a:spLocks noGrp="1"/>
          </p:cNvSpPr>
          <p:nvPr>
            <p:ph idx="1"/>
          </p:nvPr>
        </p:nvSpPr>
        <p:spPr/>
        <p:txBody>
          <a:bodyPr vert="horz" lIns="91440" tIns="45720" rIns="91440" bIns="45720" rtlCol="0" anchor="t">
            <a:normAutofit/>
          </a:bodyPr>
          <a:lstStyle/>
          <a:p>
            <a:r>
              <a:rPr lang="en-US" dirty="0"/>
              <a:t>What are 2 new things you learned about Hanukkah? </a:t>
            </a:r>
          </a:p>
          <a:p>
            <a:endParaRPr lang="en-US" dirty="0"/>
          </a:p>
          <a:p>
            <a:r>
              <a:rPr lang="en-US" dirty="0"/>
              <a:t>What do you think is the best part of Hanukkah? </a:t>
            </a:r>
          </a:p>
        </p:txBody>
      </p:sp>
      <p:sp>
        <p:nvSpPr>
          <p:cNvPr id="3" name="Title 2">
            <a:extLst>
              <a:ext uri="{FF2B5EF4-FFF2-40B4-BE49-F238E27FC236}">
                <a16:creationId xmlns:a16="http://schemas.microsoft.com/office/drawing/2014/main" id="{E65A5D92-9A67-43D8-A5A5-CA0976A99787}"/>
              </a:ext>
            </a:extLst>
          </p:cNvPr>
          <p:cNvSpPr>
            <a:spLocks noGrp="1"/>
          </p:cNvSpPr>
          <p:nvPr>
            <p:ph type="title"/>
          </p:nvPr>
        </p:nvSpPr>
        <p:spPr/>
        <p:txBody>
          <a:bodyPr/>
          <a:lstStyle/>
          <a:p>
            <a:r>
              <a:rPr lang="en-US" dirty="0"/>
              <a:t>Share Out</a:t>
            </a:r>
          </a:p>
        </p:txBody>
      </p:sp>
    </p:spTree>
    <p:extLst>
      <p:ext uri="{BB962C8B-B14F-4D97-AF65-F5344CB8AC3E}">
        <p14:creationId xmlns:p14="http://schemas.microsoft.com/office/powerpoint/2010/main" val="3079394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qr code on a blue background&#10;&#10;AI-generated content may be incorrect.">
            <a:extLst>
              <a:ext uri="{FF2B5EF4-FFF2-40B4-BE49-F238E27FC236}">
                <a16:creationId xmlns:a16="http://schemas.microsoft.com/office/drawing/2014/main" id="{DD04E42D-8D7D-3AFB-A289-10982834FD14}"/>
              </a:ext>
            </a:extLst>
          </p:cNvPr>
          <p:cNvPicPr>
            <a:picLocks noChangeAspect="1"/>
          </p:cNvPicPr>
          <p:nvPr/>
        </p:nvPicPr>
        <p:blipFill>
          <a:blip r:embed="rId3"/>
          <a:stretch>
            <a:fillRect/>
          </a:stretch>
        </p:blipFill>
        <p:spPr>
          <a:xfrm>
            <a:off x="2633092" y="2248347"/>
            <a:ext cx="3877815" cy="3877815"/>
          </a:xfrm>
          <a:prstGeom prst="rect">
            <a:avLst/>
          </a:prstGeom>
          <a:noFill/>
        </p:spPr>
      </p:pic>
      <p:sp>
        <p:nvSpPr>
          <p:cNvPr id="3" name="Title 2">
            <a:extLst>
              <a:ext uri="{FF2B5EF4-FFF2-40B4-BE49-F238E27FC236}">
                <a16:creationId xmlns:a16="http://schemas.microsoft.com/office/drawing/2014/main" id="{15AD6F9A-E38B-4756-ABA0-F7341DEF89CC}"/>
              </a:ext>
            </a:extLst>
          </p:cNvPr>
          <p:cNvSpPr>
            <a:spLocks noGrp="1"/>
          </p:cNvSpPr>
          <p:nvPr>
            <p:ph type="title"/>
          </p:nvPr>
        </p:nvSpPr>
        <p:spPr>
          <a:xfrm>
            <a:off x="688490" y="570156"/>
            <a:ext cx="7756263" cy="1054250"/>
          </a:xfrm>
        </p:spPr>
        <p:txBody>
          <a:bodyPr anchor="ctr">
            <a:normAutofit/>
          </a:bodyPr>
          <a:lstStyle/>
          <a:p>
            <a:r>
              <a:rPr lang="en-US" sz="5000"/>
              <a:t>Teacher Feedback Survey</a:t>
            </a:r>
          </a:p>
        </p:txBody>
      </p:sp>
    </p:spTree>
    <p:extLst>
      <p:ext uri="{BB962C8B-B14F-4D97-AF65-F5344CB8AC3E}">
        <p14:creationId xmlns:p14="http://schemas.microsoft.com/office/powerpoint/2010/main" val="2134412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web page&#10;&#10;AI-generated content may be incorrect.">
            <a:extLst>
              <a:ext uri="{FF2B5EF4-FFF2-40B4-BE49-F238E27FC236}">
                <a16:creationId xmlns:a16="http://schemas.microsoft.com/office/drawing/2014/main" id="{601107B8-8CE1-AA7A-E6AB-43C571A89E78}"/>
              </a:ext>
            </a:extLst>
          </p:cNvPr>
          <p:cNvPicPr>
            <a:picLocks noChangeAspect="1"/>
          </p:cNvPicPr>
          <p:nvPr/>
        </p:nvPicPr>
        <p:blipFill>
          <a:blip r:embed="rId2"/>
          <a:stretch>
            <a:fillRect/>
          </a:stretch>
        </p:blipFill>
        <p:spPr>
          <a:xfrm>
            <a:off x="699247" y="2609108"/>
            <a:ext cx="7745505" cy="3156293"/>
          </a:xfrm>
          <a:prstGeom prst="rect">
            <a:avLst/>
          </a:prstGeom>
          <a:noFill/>
        </p:spPr>
      </p:pic>
      <p:sp>
        <p:nvSpPr>
          <p:cNvPr id="3" name="Title 2">
            <a:extLst>
              <a:ext uri="{FF2B5EF4-FFF2-40B4-BE49-F238E27FC236}">
                <a16:creationId xmlns:a16="http://schemas.microsoft.com/office/drawing/2014/main" id="{6A7FFE29-FDC7-414C-9620-39F894FECC5D}"/>
              </a:ext>
            </a:extLst>
          </p:cNvPr>
          <p:cNvSpPr>
            <a:spLocks noGrp="1"/>
          </p:cNvSpPr>
          <p:nvPr>
            <p:ph type="title"/>
          </p:nvPr>
        </p:nvSpPr>
        <p:spPr>
          <a:xfrm>
            <a:off x="688490" y="570156"/>
            <a:ext cx="7756263" cy="1054250"/>
          </a:xfrm>
        </p:spPr>
        <p:txBody>
          <a:bodyPr anchor="ctr">
            <a:normAutofit fontScale="90000"/>
          </a:bodyPr>
          <a:lstStyle/>
          <a:p>
            <a:pPr>
              <a:lnSpc>
                <a:spcPct val="90000"/>
              </a:lnSpc>
            </a:pPr>
            <a:r>
              <a:rPr lang="en-US" sz="3400" dirty="0"/>
              <a:t>For additional resources, visit us at:</a:t>
            </a:r>
            <a:br>
              <a:rPr lang="en-US" sz="3400" dirty="0"/>
            </a:br>
            <a:r>
              <a:rPr lang="en-US" sz="3400" dirty="0">
                <a:ea typeface="+mj-lt"/>
                <a:cs typeface="+mj-lt"/>
              </a:rPr>
              <a:t>https://www.lausd.org/human-relations</a:t>
            </a:r>
            <a:endParaRPr lang="en-US" sz="3400" dirty="0"/>
          </a:p>
        </p:txBody>
      </p:sp>
    </p:spTree>
    <p:extLst>
      <p:ext uri="{BB962C8B-B14F-4D97-AF65-F5344CB8AC3E}">
        <p14:creationId xmlns:p14="http://schemas.microsoft.com/office/powerpoint/2010/main" val="499722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4">
            <a:extLst>
              <a:ext uri="{FF2B5EF4-FFF2-40B4-BE49-F238E27FC236}">
                <a16:creationId xmlns:a16="http://schemas.microsoft.com/office/drawing/2014/main" id="{966619C0-C4A1-48B9-8ECD-5CB072BD24A8}"/>
              </a:ext>
            </a:extLst>
          </p:cNvPr>
          <p:cNvGraphicFramePr>
            <a:graphicFrameLocks noGrp="1"/>
          </p:cNvGraphicFramePr>
          <p:nvPr>
            <p:ph idx="1"/>
            <p:extLst>
              <p:ext uri="{D42A27DB-BD31-4B8C-83A1-F6EECF244321}">
                <p14:modId xmlns:p14="http://schemas.microsoft.com/office/powerpoint/2010/main" val="3399836423"/>
              </p:ext>
            </p:extLst>
          </p:nvPr>
        </p:nvGraphicFramePr>
        <p:xfrm>
          <a:off x="698500" y="2247900"/>
          <a:ext cx="7747000" cy="3878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21CFF7EE-8144-42F0-9A77-F00E16ECB407}"/>
              </a:ext>
            </a:extLst>
          </p:cNvPr>
          <p:cNvSpPr>
            <a:spLocks noGrp="1"/>
          </p:cNvSpPr>
          <p:nvPr>
            <p:ph type="title"/>
          </p:nvPr>
        </p:nvSpPr>
        <p:spPr/>
        <p:txBody>
          <a:bodyPr/>
          <a:lstStyle/>
          <a:p>
            <a:r>
              <a:rPr lang="en-US" dirty="0"/>
              <a:t>Welcome</a:t>
            </a:r>
          </a:p>
        </p:txBody>
      </p:sp>
      <p:sp>
        <p:nvSpPr>
          <p:cNvPr id="66" name="TextBox 65">
            <a:extLst>
              <a:ext uri="{FF2B5EF4-FFF2-40B4-BE49-F238E27FC236}">
                <a16:creationId xmlns:a16="http://schemas.microsoft.com/office/drawing/2014/main" id="{AA7AF436-D7B5-4E9D-9722-8029CE231D81}"/>
              </a:ext>
            </a:extLst>
          </p:cNvPr>
          <p:cNvSpPr txBox="1"/>
          <p:nvPr/>
        </p:nvSpPr>
        <p:spPr>
          <a:xfrm>
            <a:off x="2117558" y="2249905"/>
            <a:ext cx="490888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t>Would you rather have...</a:t>
            </a:r>
          </a:p>
        </p:txBody>
      </p:sp>
    </p:spTree>
    <p:extLst>
      <p:ext uri="{BB962C8B-B14F-4D97-AF65-F5344CB8AC3E}">
        <p14:creationId xmlns:p14="http://schemas.microsoft.com/office/powerpoint/2010/main" val="2964697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4">
            <a:extLst>
              <a:ext uri="{FF2B5EF4-FFF2-40B4-BE49-F238E27FC236}">
                <a16:creationId xmlns:a16="http://schemas.microsoft.com/office/drawing/2014/main" id="{4FC52CEA-01E1-468A-8C9C-EF729CAD5D95}"/>
              </a:ext>
            </a:extLst>
          </p:cNvPr>
          <p:cNvGraphicFramePr>
            <a:graphicFrameLocks noGrp="1"/>
          </p:cNvGraphicFramePr>
          <p:nvPr>
            <p:ph idx="1"/>
            <p:extLst>
              <p:ext uri="{D42A27DB-BD31-4B8C-83A1-F6EECF244321}">
                <p14:modId xmlns:p14="http://schemas.microsoft.com/office/powerpoint/2010/main" val="816677592"/>
              </p:ext>
            </p:extLst>
          </p:nvPr>
        </p:nvGraphicFramePr>
        <p:xfrm>
          <a:off x="698500" y="2247900"/>
          <a:ext cx="7747000" cy="3878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DBA5E2B0-180D-400F-8EF4-B88D6D23C4E5}"/>
              </a:ext>
            </a:extLst>
          </p:cNvPr>
          <p:cNvSpPr>
            <a:spLocks noGrp="1"/>
          </p:cNvSpPr>
          <p:nvPr>
            <p:ph type="title"/>
          </p:nvPr>
        </p:nvSpPr>
        <p:spPr/>
        <p:txBody>
          <a:bodyPr/>
          <a:lstStyle/>
          <a:p>
            <a:r>
              <a:rPr lang="en-US" dirty="0"/>
              <a:t>Objectives</a:t>
            </a:r>
          </a:p>
        </p:txBody>
      </p:sp>
    </p:spTree>
    <p:extLst>
      <p:ext uri="{BB962C8B-B14F-4D97-AF65-F5344CB8AC3E}">
        <p14:creationId xmlns:p14="http://schemas.microsoft.com/office/powerpoint/2010/main" val="2256594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70E46E1-2348-4E7D-AF63-A62F76A53949}"/>
              </a:ext>
            </a:extLst>
          </p:cNvPr>
          <p:cNvSpPr>
            <a:spLocks noGrp="1"/>
          </p:cNvSpPr>
          <p:nvPr>
            <p:ph idx="1"/>
          </p:nvPr>
        </p:nvSpPr>
        <p:spPr>
          <a:xfrm>
            <a:off x="699247" y="2248347"/>
            <a:ext cx="7745505" cy="3877815"/>
          </a:xfrm>
        </p:spPr>
        <p:txBody>
          <a:bodyPr vert="horz" lIns="91440" tIns="45720" rIns="91440" bIns="45720" rtlCol="0">
            <a:normAutofit/>
          </a:bodyPr>
          <a:lstStyle/>
          <a:p>
            <a:pPr>
              <a:lnSpc>
                <a:spcPct val="90000"/>
              </a:lnSpc>
            </a:pPr>
            <a:r>
              <a:rPr lang="en-US"/>
              <a:t>Jewish Festival of Lights and it remembers the rededication of the second Jewish Temple in Jerusalem, in Israel</a:t>
            </a:r>
          </a:p>
          <a:p>
            <a:pPr>
              <a:lnSpc>
                <a:spcPct val="90000"/>
              </a:lnSpc>
            </a:pPr>
            <a:endParaRPr lang="en-US"/>
          </a:p>
          <a:p>
            <a:pPr>
              <a:lnSpc>
                <a:spcPct val="90000"/>
              </a:lnSpc>
            </a:pPr>
            <a:r>
              <a:rPr lang="en-US"/>
              <a:t>This happened in the 160s BCE/BC (before Jesus was born)</a:t>
            </a:r>
          </a:p>
          <a:p>
            <a:pPr>
              <a:lnSpc>
                <a:spcPct val="90000"/>
              </a:lnSpc>
            </a:pPr>
            <a:endParaRPr lang="en-US"/>
          </a:p>
          <a:p>
            <a:pPr>
              <a:lnSpc>
                <a:spcPct val="90000"/>
              </a:lnSpc>
            </a:pPr>
            <a:r>
              <a:rPr lang="en-US"/>
              <a:t>Hanukkah lasts for eight days and starts on the eve of the Kislev 25, the month in the Jewish calendar that occurs at about the same time as December.</a:t>
            </a:r>
          </a:p>
          <a:p>
            <a:pPr>
              <a:lnSpc>
                <a:spcPct val="90000"/>
              </a:lnSpc>
            </a:pPr>
            <a:endParaRPr lang="en-US"/>
          </a:p>
          <a:p>
            <a:pPr>
              <a:lnSpc>
                <a:spcPct val="90000"/>
              </a:lnSpc>
            </a:pPr>
            <a:endParaRPr lang="en-US"/>
          </a:p>
        </p:txBody>
      </p:sp>
      <p:sp>
        <p:nvSpPr>
          <p:cNvPr id="3" name="Title 2">
            <a:extLst>
              <a:ext uri="{FF2B5EF4-FFF2-40B4-BE49-F238E27FC236}">
                <a16:creationId xmlns:a16="http://schemas.microsoft.com/office/drawing/2014/main" id="{00D96A81-117F-4AE6-B73E-0DB8F6DF1E00}"/>
              </a:ext>
            </a:extLst>
          </p:cNvPr>
          <p:cNvSpPr>
            <a:spLocks noGrp="1"/>
          </p:cNvSpPr>
          <p:nvPr>
            <p:ph type="title"/>
          </p:nvPr>
        </p:nvSpPr>
        <p:spPr>
          <a:xfrm>
            <a:off x="688490" y="570156"/>
            <a:ext cx="7756263" cy="1054250"/>
          </a:xfrm>
        </p:spPr>
        <p:txBody>
          <a:bodyPr anchor="ctr">
            <a:normAutofit/>
          </a:bodyPr>
          <a:lstStyle/>
          <a:p>
            <a:r>
              <a:rPr lang="en-US" dirty="0"/>
              <a:t>What is Hanukkah?</a:t>
            </a:r>
          </a:p>
        </p:txBody>
      </p:sp>
    </p:spTree>
    <p:extLst>
      <p:ext uri="{BB962C8B-B14F-4D97-AF65-F5344CB8AC3E}">
        <p14:creationId xmlns:p14="http://schemas.microsoft.com/office/powerpoint/2010/main" val="158563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FBB4DD-0701-453C-8164-F007A44CA60B}"/>
              </a:ext>
            </a:extLst>
          </p:cNvPr>
          <p:cNvSpPr>
            <a:spLocks noGrp="1"/>
          </p:cNvSpPr>
          <p:nvPr>
            <p:ph type="title"/>
          </p:nvPr>
        </p:nvSpPr>
        <p:spPr>
          <a:xfrm>
            <a:off x="677731" y="4668818"/>
            <a:ext cx="7767021" cy="644729"/>
          </a:xfrm>
        </p:spPr>
        <p:txBody>
          <a:bodyPr anchor="b">
            <a:normAutofit/>
          </a:bodyPr>
          <a:lstStyle/>
          <a:p>
            <a:r>
              <a:rPr lang="en-US" dirty="0"/>
              <a:t>What is Hanukkah?</a:t>
            </a:r>
          </a:p>
        </p:txBody>
      </p:sp>
      <p:pic>
        <p:nvPicPr>
          <p:cNvPr id="4" name="Picture 4">
            <a:hlinkClick r:id="" action="ppaction://media"/>
            <a:extLst>
              <a:ext uri="{FF2B5EF4-FFF2-40B4-BE49-F238E27FC236}">
                <a16:creationId xmlns:a16="http://schemas.microsoft.com/office/drawing/2014/main" id="{C058D648-387A-4EE9-BDDB-06DD3D746906}"/>
              </a:ext>
            </a:extLst>
          </p:cNvPr>
          <p:cNvPicPr>
            <a:picLocks noGrp="1" noRot="1" noChangeAspect="1"/>
          </p:cNvPicPr>
          <p:nvPr>
            <p:ph type="pic" idx="1"/>
            <a:videoFile r:link="rId1"/>
          </p:nvPr>
        </p:nvPicPr>
        <p:blipFill>
          <a:blip r:embed="rId4"/>
          <a:stretch>
            <a:fillRect/>
          </a:stretch>
        </p:blipFill>
        <p:spPr>
          <a:xfrm rot="240000">
            <a:off x="2183792" y="676414"/>
            <a:ext cx="4772156" cy="3579117"/>
          </a:xfrm>
          <a:noFill/>
        </p:spPr>
      </p:pic>
    </p:spTree>
    <p:extLst>
      <p:ext uri="{BB962C8B-B14F-4D97-AF65-F5344CB8AC3E}">
        <p14:creationId xmlns:p14="http://schemas.microsoft.com/office/powerpoint/2010/main" val="348702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0CF7AF-046F-4C9C-BBAC-75674C8A7027}"/>
              </a:ext>
            </a:extLst>
          </p:cNvPr>
          <p:cNvSpPr>
            <a:spLocks noGrp="1"/>
          </p:cNvSpPr>
          <p:nvPr>
            <p:ph type="title"/>
          </p:nvPr>
        </p:nvSpPr>
        <p:spPr>
          <a:xfrm>
            <a:off x="688490" y="570156"/>
            <a:ext cx="7756263" cy="1054250"/>
          </a:xfrm>
        </p:spPr>
        <p:txBody>
          <a:bodyPr anchor="ctr">
            <a:normAutofit/>
          </a:bodyPr>
          <a:lstStyle/>
          <a:p>
            <a:r>
              <a:rPr lang="en-US" dirty="0"/>
              <a:t>When is Hanukkah?</a:t>
            </a:r>
          </a:p>
        </p:txBody>
      </p:sp>
      <p:pic>
        <p:nvPicPr>
          <p:cNvPr id="4" name="Picture 4" descr="A picture containing food, table&#10;&#10;Description automatically generated">
            <a:extLst>
              <a:ext uri="{FF2B5EF4-FFF2-40B4-BE49-F238E27FC236}">
                <a16:creationId xmlns:a16="http://schemas.microsoft.com/office/drawing/2014/main" id="{29466AB1-4524-4EFF-9BA1-BC48013E854C}"/>
              </a:ext>
            </a:extLst>
          </p:cNvPr>
          <p:cNvPicPr>
            <a:picLocks noChangeAspect="1"/>
          </p:cNvPicPr>
          <p:nvPr/>
        </p:nvPicPr>
        <p:blipFill rotWithShape="1">
          <a:blip r:embed="rId2"/>
          <a:srcRect l="10143" r="24566"/>
          <a:stretch/>
        </p:blipFill>
        <p:spPr>
          <a:xfrm>
            <a:off x="685800" y="2240280"/>
            <a:ext cx="3803904" cy="3877056"/>
          </a:xfrm>
          <a:prstGeom prst="rect">
            <a:avLst/>
          </a:prstGeom>
          <a:noFill/>
        </p:spPr>
      </p:pic>
      <p:sp>
        <p:nvSpPr>
          <p:cNvPr id="2" name="Content Placeholder 1">
            <a:extLst>
              <a:ext uri="{FF2B5EF4-FFF2-40B4-BE49-F238E27FC236}">
                <a16:creationId xmlns:a16="http://schemas.microsoft.com/office/drawing/2014/main" id="{BBEF426E-3037-4257-B5A3-818D12CDA4A1}"/>
              </a:ext>
            </a:extLst>
          </p:cNvPr>
          <p:cNvSpPr>
            <a:spLocks noGrp="1"/>
          </p:cNvSpPr>
          <p:nvPr>
            <p:ph sz="quarter" idx="14"/>
          </p:nvPr>
        </p:nvSpPr>
        <p:spPr>
          <a:xfrm>
            <a:off x="4645151" y="2240280"/>
            <a:ext cx="3803904" cy="3877056"/>
          </a:xfrm>
        </p:spPr>
        <p:txBody>
          <a:bodyPr vert="horz" lIns="91440" tIns="45720" rIns="91440" bIns="45720" rtlCol="0">
            <a:normAutofit/>
          </a:bodyPr>
          <a:lstStyle/>
          <a:p>
            <a:pPr>
              <a:lnSpc>
                <a:spcPct val="90000"/>
              </a:lnSpc>
            </a:pPr>
            <a:r>
              <a:rPr lang="en-US" sz="2200" dirty="0"/>
              <a:t>Because the Jewish calendar is lunar (it uses the moon for its dates), Kislev can happen from late November to late December.</a:t>
            </a:r>
          </a:p>
          <a:p>
            <a:pPr marL="0" indent="0">
              <a:lnSpc>
                <a:spcPct val="90000"/>
              </a:lnSpc>
              <a:buNone/>
            </a:pPr>
            <a:endParaRPr lang="en-US" sz="2200" dirty="0"/>
          </a:p>
        </p:txBody>
      </p:sp>
    </p:spTree>
    <p:extLst>
      <p:ext uri="{BB962C8B-B14F-4D97-AF65-F5344CB8AC3E}">
        <p14:creationId xmlns:p14="http://schemas.microsoft.com/office/powerpoint/2010/main" val="3707043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66F3928-3B25-43DD-B234-1E683B2F60F8}"/>
              </a:ext>
            </a:extLst>
          </p:cNvPr>
          <p:cNvSpPr>
            <a:spLocks noGrp="1"/>
          </p:cNvSpPr>
          <p:nvPr>
            <p:ph type="title"/>
          </p:nvPr>
        </p:nvSpPr>
        <p:spPr>
          <a:xfrm>
            <a:off x="688490" y="570156"/>
            <a:ext cx="7756263" cy="1054250"/>
          </a:xfrm>
        </p:spPr>
        <p:txBody>
          <a:bodyPr/>
          <a:lstStyle/>
          <a:p>
            <a:r>
              <a:rPr lang="en-US" dirty="0"/>
              <a:t>Lighting of the Candles</a:t>
            </a:r>
          </a:p>
        </p:txBody>
      </p:sp>
      <p:sp>
        <p:nvSpPr>
          <p:cNvPr id="2" name="Content Placeholder 1">
            <a:extLst>
              <a:ext uri="{FF2B5EF4-FFF2-40B4-BE49-F238E27FC236}">
                <a16:creationId xmlns:a16="http://schemas.microsoft.com/office/drawing/2014/main" id="{7C6CDDE5-D0E8-4110-B9E8-C98A7D5A85DB}"/>
              </a:ext>
            </a:extLst>
          </p:cNvPr>
          <p:cNvSpPr>
            <a:spLocks noGrp="1"/>
          </p:cNvSpPr>
          <p:nvPr>
            <p:ph sz="quarter" idx="13"/>
          </p:nvPr>
        </p:nvSpPr>
        <p:spPr>
          <a:xfrm>
            <a:off x="685800" y="2240280"/>
            <a:ext cx="3803904" cy="3877056"/>
          </a:xfrm>
        </p:spPr>
        <p:txBody>
          <a:bodyPr vert="horz" lIns="91440" tIns="45720" rIns="91440" bIns="45720" rtlCol="0" anchor="t">
            <a:normAutofit fontScale="92500" lnSpcReduction="10000"/>
          </a:bodyPr>
          <a:lstStyle/>
          <a:p>
            <a:pPr>
              <a:lnSpc>
                <a:spcPct val="90000"/>
              </a:lnSpc>
            </a:pPr>
            <a:r>
              <a:rPr lang="en-US" sz="1600" dirty="0"/>
              <a:t>During Hanukkah, on each of the eight nights, a candle is lit in a special menorah (candelabra) called a '</a:t>
            </a:r>
            <a:r>
              <a:rPr lang="en-US" sz="1600" dirty="0" err="1"/>
              <a:t>hanukkiyah</a:t>
            </a:r>
            <a:r>
              <a:rPr lang="en-US" sz="1600" dirty="0"/>
              <a:t>'. </a:t>
            </a:r>
          </a:p>
          <a:p>
            <a:pPr>
              <a:lnSpc>
                <a:spcPct val="90000"/>
              </a:lnSpc>
            </a:pPr>
            <a:endParaRPr lang="en-US" sz="1600" dirty="0"/>
          </a:p>
          <a:p>
            <a:pPr>
              <a:lnSpc>
                <a:spcPct val="90000"/>
              </a:lnSpc>
            </a:pPr>
            <a:r>
              <a:rPr lang="en-US" sz="1600" dirty="0"/>
              <a:t>There is a special ninth candle called the 'shammash' or servant candle which is used to light the other candles. The shammash is often in the center of the other candles and has a higher position. </a:t>
            </a:r>
          </a:p>
          <a:p>
            <a:pPr>
              <a:lnSpc>
                <a:spcPct val="90000"/>
              </a:lnSpc>
            </a:pPr>
            <a:endParaRPr lang="en-US" sz="1600" dirty="0"/>
          </a:p>
          <a:p>
            <a:pPr>
              <a:lnSpc>
                <a:spcPct val="90000"/>
              </a:lnSpc>
            </a:pPr>
            <a:r>
              <a:rPr lang="en-US" sz="1600" dirty="0"/>
              <a:t>On the first night one candle is lit, on the second night, two are lit until all are lit on the eighth and final night of the festival. </a:t>
            </a:r>
          </a:p>
          <a:p>
            <a:pPr>
              <a:lnSpc>
                <a:spcPct val="90000"/>
              </a:lnSpc>
            </a:pPr>
            <a:endParaRPr lang="en-US" sz="1600" dirty="0"/>
          </a:p>
          <a:p>
            <a:pPr>
              <a:lnSpc>
                <a:spcPct val="90000"/>
              </a:lnSpc>
            </a:pPr>
            <a:r>
              <a:rPr lang="en-US" sz="1600" dirty="0"/>
              <a:t>Traditionally they are lit from left to right.</a:t>
            </a:r>
          </a:p>
        </p:txBody>
      </p:sp>
      <p:pic>
        <p:nvPicPr>
          <p:cNvPr id="4" name="Picture 4" descr="A picture containing candelabra, object&#10;&#10;Description automatically generated">
            <a:extLst>
              <a:ext uri="{FF2B5EF4-FFF2-40B4-BE49-F238E27FC236}">
                <a16:creationId xmlns:a16="http://schemas.microsoft.com/office/drawing/2014/main" id="{1778E86B-49F3-4A33-B9A4-04523CA03329}"/>
              </a:ext>
            </a:extLst>
          </p:cNvPr>
          <p:cNvPicPr>
            <a:picLocks noChangeAspect="1"/>
          </p:cNvPicPr>
          <p:nvPr/>
        </p:nvPicPr>
        <p:blipFill>
          <a:blip r:embed="rId2"/>
          <a:stretch>
            <a:fillRect/>
          </a:stretch>
        </p:blipFill>
        <p:spPr>
          <a:xfrm>
            <a:off x="4807244" y="2240280"/>
            <a:ext cx="3479717" cy="3877056"/>
          </a:xfrm>
          <a:prstGeom prst="rect">
            <a:avLst/>
          </a:prstGeom>
          <a:noFill/>
        </p:spPr>
      </p:pic>
    </p:spTree>
    <p:extLst>
      <p:ext uri="{BB962C8B-B14F-4D97-AF65-F5344CB8AC3E}">
        <p14:creationId xmlns:p14="http://schemas.microsoft.com/office/powerpoint/2010/main" val="2181504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BF6BEF-5143-4726-B13B-51630F094C91}"/>
              </a:ext>
            </a:extLst>
          </p:cNvPr>
          <p:cNvSpPr>
            <a:spLocks noGrp="1"/>
          </p:cNvSpPr>
          <p:nvPr>
            <p:ph type="title"/>
          </p:nvPr>
        </p:nvSpPr>
        <p:spPr>
          <a:xfrm>
            <a:off x="688490" y="570156"/>
            <a:ext cx="7756263" cy="1054250"/>
          </a:xfrm>
        </p:spPr>
        <p:txBody>
          <a:bodyPr anchor="ctr">
            <a:normAutofit/>
          </a:bodyPr>
          <a:lstStyle/>
          <a:p>
            <a:r>
              <a:rPr lang="en-US" dirty="0"/>
              <a:t>The Prayer</a:t>
            </a:r>
          </a:p>
        </p:txBody>
      </p:sp>
      <p:pic>
        <p:nvPicPr>
          <p:cNvPr id="4" name="Picture 4" descr="A picture containing object, candelabra&#10;&#10;Description automatically generated">
            <a:extLst>
              <a:ext uri="{FF2B5EF4-FFF2-40B4-BE49-F238E27FC236}">
                <a16:creationId xmlns:a16="http://schemas.microsoft.com/office/drawing/2014/main" id="{2C8FD694-5514-4393-8A20-AA8F65F65CCA}"/>
              </a:ext>
            </a:extLst>
          </p:cNvPr>
          <p:cNvPicPr>
            <a:picLocks noChangeAspect="1"/>
          </p:cNvPicPr>
          <p:nvPr/>
        </p:nvPicPr>
        <p:blipFill>
          <a:blip r:embed="rId2"/>
          <a:stretch>
            <a:fillRect/>
          </a:stretch>
        </p:blipFill>
        <p:spPr>
          <a:xfrm>
            <a:off x="685800" y="2593848"/>
            <a:ext cx="3803904" cy="3169920"/>
          </a:xfrm>
          <a:prstGeom prst="rect">
            <a:avLst/>
          </a:prstGeom>
          <a:noFill/>
        </p:spPr>
      </p:pic>
      <p:sp>
        <p:nvSpPr>
          <p:cNvPr id="2" name="Content Placeholder 1">
            <a:extLst>
              <a:ext uri="{FF2B5EF4-FFF2-40B4-BE49-F238E27FC236}">
                <a16:creationId xmlns:a16="http://schemas.microsoft.com/office/drawing/2014/main" id="{76872A3E-7F5C-440F-B670-135A8650DCF0}"/>
              </a:ext>
            </a:extLst>
          </p:cNvPr>
          <p:cNvSpPr>
            <a:spLocks noGrp="1"/>
          </p:cNvSpPr>
          <p:nvPr>
            <p:ph sz="quarter" idx="14"/>
          </p:nvPr>
        </p:nvSpPr>
        <p:spPr>
          <a:xfrm>
            <a:off x="4645151" y="2240280"/>
            <a:ext cx="3803904" cy="3877056"/>
          </a:xfrm>
        </p:spPr>
        <p:txBody>
          <a:bodyPr vert="horz" lIns="91440" tIns="45720" rIns="91440" bIns="45720" rtlCol="0" anchor="t">
            <a:normAutofit/>
          </a:bodyPr>
          <a:lstStyle/>
          <a:p>
            <a:pPr>
              <a:lnSpc>
                <a:spcPct val="90000"/>
              </a:lnSpc>
            </a:pPr>
            <a:r>
              <a:rPr lang="en-US" sz="1700" dirty="0"/>
              <a:t>A special blessing, thanking God, is said before or after lighting the candles and a special Jewish hymn is often sung. </a:t>
            </a:r>
          </a:p>
          <a:p>
            <a:pPr>
              <a:lnSpc>
                <a:spcPct val="90000"/>
              </a:lnSpc>
            </a:pPr>
            <a:endParaRPr lang="en-US" sz="1700" dirty="0"/>
          </a:p>
          <a:p>
            <a:pPr>
              <a:lnSpc>
                <a:spcPct val="90000"/>
              </a:lnSpc>
            </a:pPr>
            <a:r>
              <a:rPr lang="en-US" sz="1700" dirty="0"/>
              <a:t>The menorah is put in the front window of houses so people passing can see the lights and remember the story of Hanukkah. </a:t>
            </a:r>
          </a:p>
          <a:p>
            <a:pPr>
              <a:lnSpc>
                <a:spcPct val="90000"/>
              </a:lnSpc>
            </a:pPr>
            <a:endParaRPr lang="en-US" sz="1700" dirty="0"/>
          </a:p>
          <a:p>
            <a:pPr>
              <a:lnSpc>
                <a:spcPct val="90000"/>
              </a:lnSpc>
            </a:pPr>
            <a:r>
              <a:rPr lang="en-US" sz="1700" dirty="0"/>
              <a:t>Most Jewish families and households have a special menorah and celebrate Hanukkah.</a:t>
            </a:r>
          </a:p>
        </p:txBody>
      </p:sp>
    </p:spTree>
    <p:extLst>
      <p:ext uri="{BB962C8B-B14F-4D97-AF65-F5344CB8AC3E}">
        <p14:creationId xmlns:p14="http://schemas.microsoft.com/office/powerpoint/2010/main" val="2596252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243488-6A71-46F0-99E8-5B1202AAA7F4}"/>
              </a:ext>
            </a:extLst>
          </p:cNvPr>
          <p:cNvSpPr>
            <a:spLocks noGrp="1"/>
          </p:cNvSpPr>
          <p:nvPr>
            <p:ph idx="1"/>
          </p:nvPr>
        </p:nvSpPr>
        <p:spPr/>
        <p:txBody>
          <a:bodyPr vert="horz" lIns="91440" tIns="45720" rIns="91440" bIns="45720" rtlCol="0" anchor="t">
            <a:normAutofit/>
          </a:bodyPr>
          <a:lstStyle/>
          <a:p>
            <a:r>
              <a:rPr lang="en-US" sz="1400" dirty="0">
                <a:ea typeface="+mn-lt"/>
                <a:cs typeface="+mn-lt"/>
              </a:rPr>
              <a:t>Hanukkah is also a time for giving and receiving presents and gifts are often given </a:t>
            </a:r>
            <a:r>
              <a:rPr lang="en-US" sz="1500" dirty="0">
                <a:ea typeface="+mn-lt"/>
                <a:cs typeface="+mn-lt"/>
              </a:rPr>
              <a:t>on</a:t>
            </a:r>
            <a:r>
              <a:rPr lang="en-US" sz="1400" dirty="0">
                <a:ea typeface="+mn-lt"/>
                <a:cs typeface="+mn-lt"/>
              </a:rPr>
              <a:t> each night. </a:t>
            </a:r>
          </a:p>
          <a:p>
            <a:endParaRPr lang="en-US" sz="1400" dirty="0">
              <a:ea typeface="+mn-lt"/>
              <a:cs typeface="+mn-lt"/>
            </a:endParaRPr>
          </a:p>
          <a:p>
            <a:r>
              <a:rPr lang="en-US" sz="1400" dirty="0">
                <a:ea typeface="+mn-lt"/>
                <a:cs typeface="+mn-lt"/>
              </a:rPr>
              <a:t>Lots of games are played during the time of Hanukkah. The most popular is 'dreidel' (Yiddish) or '</a:t>
            </a:r>
            <a:r>
              <a:rPr lang="en-US" sz="1400" err="1">
                <a:ea typeface="+mn-lt"/>
                <a:cs typeface="+mn-lt"/>
              </a:rPr>
              <a:t>sivivon</a:t>
            </a:r>
            <a:r>
              <a:rPr lang="en-US" sz="1400" dirty="0">
                <a:ea typeface="+mn-lt"/>
                <a:cs typeface="+mn-lt"/>
              </a:rPr>
              <a:t>' (Hebrew). </a:t>
            </a:r>
            <a:endParaRPr lang="en-US" sz="1400">
              <a:ea typeface="+mn-lt"/>
              <a:cs typeface="+mn-lt"/>
            </a:endParaRPr>
          </a:p>
          <a:p>
            <a:endParaRPr lang="en-US" sz="1400" dirty="0">
              <a:ea typeface="+mn-lt"/>
              <a:cs typeface="+mn-lt"/>
            </a:endParaRPr>
          </a:p>
          <a:p>
            <a:r>
              <a:rPr lang="en-US" sz="1400" dirty="0">
                <a:ea typeface="+mn-lt"/>
                <a:cs typeface="+mn-lt"/>
              </a:rPr>
              <a:t>It's a four sided top with a Hebrew letter on each side. The four letter are the first letter of the phrase 'Nes Gadol Hayah Sham' which means 'A great miracle happened there' (in Israel, 'there' is changed to 'here' so it's 'Nes Gadol Hayah Po'). </a:t>
            </a:r>
            <a:endParaRPr lang="en-US" sz="1400">
              <a:ea typeface="+mn-lt"/>
              <a:cs typeface="+mn-lt"/>
            </a:endParaRPr>
          </a:p>
          <a:p>
            <a:endParaRPr lang="en-US" sz="1400" dirty="0">
              <a:ea typeface="+mn-lt"/>
              <a:cs typeface="+mn-lt"/>
            </a:endParaRPr>
          </a:p>
          <a:p>
            <a:r>
              <a:rPr lang="en-US" sz="1400" dirty="0">
                <a:ea typeface="+mn-lt"/>
                <a:cs typeface="+mn-lt"/>
              </a:rPr>
              <a:t>Each player put a coin, nut or chocolate coin in a pot and the top is spun. If the letter is 'nun' (נ) come up nothing happens, if it's 'gimel' (ג) the player wins the pot, if it's 'hay' (ה) you win half the pot and if it's 'shin' (for 'there' ש) or 'pe' (for 'here' פ) you have to put another item into the pot and the next person has a spin!</a:t>
            </a:r>
            <a:endParaRPr lang="en-US" sz="1400"/>
          </a:p>
        </p:txBody>
      </p:sp>
      <p:sp>
        <p:nvSpPr>
          <p:cNvPr id="3" name="Title 2">
            <a:extLst>
              <a:ext uri="{FF2B5EF4-FFF2-40B4-BE49-F238E27FC236}">
                <a16:creationId xmlns:a16="http://schemas.microsoft.com/office/drawing/2014/main" id="{2DA938A3-6E43-4721-80CB-7A160A9D16EF}"/>
              </a:ext>
            </a:extLst>
          </p:cNvPr>
          <p:cNvSpPr>
            <a:spLocks noGrp="1"/>
          </p:cNvSpPr>
          <p:nvPr>
            <p:ph type="title"/>
          </p:nvPr>
        </p:nvSpPr>
        <p:spPr>
          <a:xfrm>
            <a:off x="688490" y="531843"/>
            <a:ext cx="7756263" cy="1054250"/>
          </a:xfrm>
        </p:spPr>
        <p:txBody>
          <a:bodyPr/>
          <a:lstStyle/>
          <a:p>
            <a:r>
              <a:rPr lang="en-US" dirty="0"/>
              <a:t>The Traditions</a:t>
            </a:r>
          </a:p>
        </p:txBody>
      </p:sp>
      <p:pic>
        <p:nvPicPr>
          <p:cNvPr id="6" name="Picture 6" descr="A picture containing table, cup, donut, doughnut&#10;&#10;Description automatically generated">
            <a:extLst>
              <a:ext uri="{FF2B5EF4-FFF2-40B4-BE49-F238E27FC236}">
                <a16:creationId xmlns:a16="http://schemas.microsoft.com/office/drawing/2014/main" id="{BF5C0E1C-1693-4F3D-B3F3-9A2759C58A6D}"/>
              </a:ext>
            </a:extLst>
          </p:cNvPr>
          <p:cNvPicPr>
            <a:picLocks noChangeAspect="1"/>
          </p:cNvPicPr>
          <p:nvPr/>
        </p:nvPicPr>
        <p:blipFill>
          <a:blip r:embed="rId2"/>
          <a:stretch>
            <a:fillRect/>
          </a:stretch>
        </p:blipFill>
        <p:spPr>
          <a:xfrm>
            <a:off x="5730931" y="5444077"/>
            <a:ext cx="2899072" cy="1118827"/>
          </a:xfrm>
          <a:prstGeom prst="rect">
            <a:avLst/>
          </a:prstGeom>
        </p:spPr>
      </p:pic>
    </p:spTree>
    <p:extLst>
      <p:ext uri="{BB962C8B-B14F-4D97-AF65-F5344CB8AC3E}">
        <p14:creationId xmlns:p14="http://schemas.microsoft.com/office/powerpoint/2010/main" val="296585734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EBA493F80BFCB43867CDEBFCD560C95" ma:contentTypeVersion="10" ma:contentTypeDescription="Create a new document." ma:contentTypeScope="" ma:versionID="9cd7342640d6fd4b6c1d203d9a961a88">
  <xsd:schema xmlns:xsd="http://www.w3.org/2001/XMLSchema" xmlns:xs="http://www.w3.org/2001/XMLSchema" xmlns:p="http://schemas.microsoft.com/office/2006/metadata/properties" xmlns:ns2="e021116e-70b5-4dea-976a-806e996dba5c" xmlns:ns3="4259f52f-4b71-47bc-aac8-de2b0f5da881" targetNamespace="http://schemas.microsoft.com/office/2006/metadata/properties" ma:root="true" ma:fieldsID="42738bd26cf3fa7f6c740d9896a67fa0" ns2:_="" ns3:_="">
    <xsd:import namespace="e021116e-70b5-4dea-976a-806e996dba5c"/>
    <xsd:import namespace="4259f52f-4b71-47bc-aac8-de2b0f5da88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21116e-70b5-4dea-976a-806e996dba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259f52f-4b71-47bc-aac8-de2b0f5da881"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EFBF379-B776-48B3-B1E8-B796B71D1D4A}">
  <ds:schemaRefs>
    <ds:schemaRef ds:uri="http://schemas.microsoft.com/sharepoint/v3/contenttype/forms"/>
  </ds:schemaRefs>
</ds:datastoreItem>
</file>

<file path=customXml/itemProps2.xml><?xml version="1.0" encoding="utf-8"?>
<ds:datastoreItem xmlns:ds="http://schemas.openxmlformats.org/officeDocument/2006/customXml" ds:itemID="{DC330E0D-1CE2-4CD0-8778-8C51A8D607F0}">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A2FF9970-A79A-4F2A-97B7-26F94EF468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21116e-70b5-4dea-976a-806e996dba5c"/>
    <ds:schemaRef ds:uri="4259f52f-4b71-47bc-aac8-de2b0f5da8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Hardcover</Template>
  <TotalTime>6</TotalTime>
  <Words>608</Words>
  <Application>Microsoft Office PowerPoint</Application>
  <PresentationFormat>On-screen Show (4:3)</PresentationFormat>
  <Paragraphs>66</Paragraphs>
  <Slides>13</Slides>
  <Notes>2</Notes>
  <HiddenSlides>0</HiddenSlides>
  <MMClips>1</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Hardcover</vt:lpstr>
      <vt:lpstr>Hanukkah</vt:lpstr>
      <vt:lpstr>Welcome</vt:lpstr>
      <vt:lpstr>Objectives</vt:lpstr>
      <vt:lpstr>What is Hanukkah?</vt:lpstr>
      <vt:lpstr>What is Hanukkah?</vt:lpstr>
      <vt:lpstr>When is Hanukkah?</vt:lpstr>
      <vt:lpstr>Lighting of the Candles</vt:lpstr>
      <vt:lpstr>The Prayer</vt:lpstr>
      <vt:lpstr>The Traditions</vt:lpstr>
      <vt:lpstr>The Food</vt:lpstr>
      <vt:lpstr>Share Out</vt:lpstr>
      <vt:lpstr>Teacher Feedback Survey</vt:lpstr>
      <vt:lpstr>For additional resources, visit us at: https://www.lausd.org/human-relations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TG</dc:creator>
  <cp:lastModifiedBy>Hall, Julie</cp:lastModifiedBy>
  <cp:revision>537</cp:revision>
  <dcterms:created xsi:type="dcterms:W3CDTF">2020-10-14T14:48:49Z</dcterms:created>
  <dcterms:modified xsi:type="dcterms:W3CDTF">2025-08-15T17:28:18Z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0x010100AEBA493F80BFCB43867CDEBFCD560C95</vt:lpwstr>
  </property>
</Properties>
</file>