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ED2897-12F7-9FE7-9143-996AD0234C32}" v="51" dt="2025-08-15T17:36:12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87719" autoAdjust="0"/>
  </p:normalViewPr>
  <p:slideViewPr>
    <p:cSldViewPr snapToGrid="0">
      <p:cViewPr varScale="1">
        <p:scale>
          <a:sx n="58" d="100"/>
          <a:sy n="58" d="100"/>
        </p:scale>
        <p:origin x="1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ppy, Talia" userId="S::talia.guppy@lausd.net::a4cf7a8a-d662-4541-a89c-e346407241b2" providerId="AD" clId="Web-{25ED2897-12F7-9FE7-9143-996AD0234C32}"/>
    <pc:docChg chg="modSld">
      <pc:chgData name="Guppy, Talia" userId="S::talia.guppy@lausd.net::a4cf7a8a-d662-4541-a89c-e346407241b2" providerId="AD" clId="Web-{25ED2897-12F7-9FE7-9143-996AD0234C32}" dt="2025-08-15T17:36:08.367" v="51" actId="20577"/>
      <pc:docMkLst>
        <pc:docMk/>
      </pc:docMkLst>
      <pc:sldChg chg="addSp delSp modSp modNotes">
        <pc:chgData name="Guppy, Talia" userId="S::talia.guppy@lausd.net::a4cf7a8a-d662-4541-a89c-e346407241b2" providerId="AD" clId="Web-{25ED2897-12F7-9FE7-9143-996AD0234C32}" dt="2025-08-15T17:34:34.488" v="12"/>
        <pc:sldMkLst>
          <pc:docMk/>
          <pc:sldMk cId="4069550009" sldId="266"/>
        </pc:sldMkLst>
        <pc:picChg chg="add mod">
          <ac:chgData name="Guppy, Talia" userId="S::talia.guppy@lausd.net::a4cf7a8a-d662-4541-a89c-e346407241b2" providerId="AD" clId="Web-{25ED2897-12F7-9FE7-9143-996AD0234C32}" dt="2025-08-15T17:34:18.971" v="8" actId="1076"/>
          <ac:picMkLst>
            <pc:docMk/>
            <pc:sldMk cId="4069550009" sldId="266"/>
            <ac:picMk id="3" creationId="{ED29EE00-C0ED-D97E-4C55-F0C1CC168382}"/>
          </ac:picMkLst>
        </pc:picChg>
        <pc:picChg chg="del">
          <ac:chgData name="Guppy, Talia" userId="S::talia.guppy@lausd.net::a4cf7a8a-d662-4541-a89c-e346407241b2" providerId="AD" clId="Web-{25ED2897-12F7-9FE7-9143-996AD0234C32}" dt="2025-08-15T17:33:39.314" v="2"/>
          <ac:picMkLst>
            <pc:docMk/>
            <pc:sldMk cId="4069550009" sldId="266"/>
            <ac:picMk id="2050" creationId="{1D9A0692-749A-1BDB-2A82-E7764226A54A}"/>
          </ac:picMkLst>
        </pc:picChg>
      </pc:sldChg>
      <pc:sldChg chg="addSp delSp modSp">
        <pc:chgData name="Guppy, Talia" userId="S::talia.guppy@lausd.net::a4cf7a8a-d662-4541-a89c-e346407241b2" providerId="AD" clId="Web-{25ED2897-12F7-9FE7-9143-996AD0234C32}" dt="2025-08-15T17:35:39.053" v="42" actId="20577"/>
        <pc:sldMkLst>
          <pc:docMk/>
          <pc:sldMk cId="942076004" sldId="267"/>
        </pc:sldMkLst>
        <pc:spChg chg="mod">
          <ac:chgData name="Guppy, Talia" userId="S::talia.guppy@lausd.net::a4cf7a8a-d662-4541-a89c-e346407241b2" providerId="AD" clId="Web-{25ED2897-12F7-9FE7-9143-996AD0234C32}" dt="2025-08-15T17:35:39.053" v="42" actId="20577"/>
          <ac:spMkLst>
            <pc:docMk/>
            <pc:sldMk cId="942076004" sldId="267"/>
            <ac:spMk id="2" creationId="{D2C538E0-02BC-4B51-A634-6D2E501EFD2D}"/>
          </ac:spMkLst>
        </pc:spChg>
        <pc:spChg chg="del">
          <ac:chgData name="Guppy, Talia" userId="S::talia.guppy@lausd.net::a4cf7a8a-d662-4541-a89c-e346407241b2" providerId="AD" clId="Web-{25ED2897-12F7-9FE7-9143-996AD0234C32}" dt="2025-08-15T17:34:57.551" v="15"/>
          <ac:spMkLst>
            <pc:docMk/>
            <pc:sldMk cId="942076004" sldId="267"/>
            <ac:spMk id="29" creationId="{605494DE-B078-4D87-BB01-C84320618DAD}"/>
          </ac:spMkLst>
        </pc:spChg>
        <pc:spChg chg="del">
          <ac:chgData name="Guppy, Talia" userId="S::talia.guppy@lausd.net::a4cf7a8a-d662-4541-a89c-e346407241b2" providerId="AD" clId="Web-{25ED2897-12F7-9FE7-9143-996AD0234C32}" dt="2025-08-15T17:34:57.551" v="15"/>
          <ac:spMkLst>
            <pc:docMk/>
            <pc:sldMk cId="942076004" sldId="267"/>
            <ac:spMk id="31" creationId="{9A0576B0-CD8C-4661-95C8-A9F2CE7CDDB0}"/>
          </ac:spMkLst>
        </pc:spChg>
        <pc:spChg chg="del">
          <ac:chgData name="Guppy, Talia" userId="S::talia.guppy@lausd.net::a4cf7a8a-d662-4541-a89c-e346407241b2" providerId="AD" clId="Web-{25ED2897-12F7-9FE7-9143-996AD0234C32}" dt="2025-08-15T17:34:57.551" v="15"/>
          <ac:spMkLst>
            <pc:docMk/>
            <pc:sldMk cId="942076004" sldId="267"/>
            <ac:spMk id="33" creationId="{3FF60E2B-3919-423C-B1FF-56CDE6681165}"/>
          </ac:spMkLst>
        </pc:spChg>
        <pc:spChg chg="add">
          <ac:chgData name="Guppy, Talia" userId="S::talia.guppy@lausd.net::a4cf7a8a-d662-4541-a89c-e346407241b2" providerId="AD" clId="Web-{25ED2897-12F7-9FE7-9143-996AD0234C32}" dt="2025-08-15T17:34:57.551" v="15"/>
          <ac:spMkLst>
            <pc:docMk/>
            <pc:sldMk cId="942076004" sldId="267"/>
            <ac:spMk id="38" creationId="{A4AC5506-6312-4701-8D3C-40187889A947}"/>
          </ac:spMkLst>
        </pc:spChg>
        <pc:picChg chg="add mod">
          <ac:chgData name="Guppy, Talia" userId="S::talia.guppy@lausd.net::a4cf7a8a-d662-4541-a89c-e346407241b2" providerId="AD" clId="Web-{25ED2897-12F7-9FE7-9143-996AD0234C32}" dt="2025-08-15T17:34:57.551" v="15"/>
          <ac:picMkLst>
            <pc:docMk/>
            <pc:sldMk cId="942076004" sldId="267"/>
            <ac:picMk id="3" creationId="{A3707DB7-497E-4E24-787F-C8F9655C0E74}"/>
          </ac:picMkLst>
        </pc:picChg>
        <pc:picChg chg="del">
          <ac:chgData name="Guppy, Talia" userId="S::talia.guppy@lausd.net::a4cf7a8a-d662-4541-a89c-e346407241b2" providerId="AD" clId="Web-{25ED2897-12F7-9FE7-9143-996AD0234C32}" dt="2025-08-15T17:34:36.035" v="13"/>
          <ac:picMkLst>
            <pc:docMk/>
            <pc:sldMk cId="942076004" sldId="267"/>
            <ac:picMk id="4" creationId="{7FBF44D9-8EC5-963E-551D-846CFE2DABD2}"/>
          </ac:picMkLst>
        </pc:picChg>
      </pc:sldChg>
      <pc:sldChg chg="addSp modSp">
        <pc:chgData name="Guppy, Talia" userId="S::talia.guppy@lausd.net::a4cf7a8a-d662-4541-a89c-e346407241b2" providerId="AD" clId="Web-{25ED2897-12F7-9FE7-9143-996AD0234C32}" dt="2025-08-15T17:36:08.367" v="51" actId="20577"/>
        <pc:sldMkLst>
          <pc:docMk/>
          <pc:sldMk cId="3913978041" sldId="268"/>
        </pc:sldMkLst>
        <pc:spChg chg="mod">
          <ac:chgData name="Guppy, Talia" userId="S::talia.guppy@lausd.net::a4cf7a8a-d662-4541-a89c-e346407241b2" providerId="AD" clId="Web-{25ED2897-12F7-9FE7-9143-996AD0234C32}" dt="2025-08-15T17:36:08.367" v="51" actId="20577"/>
          <ac:spMkLst>
            <pc:docMk/>
            <pc:sldMk cId="3913978041" sldId="268"/>
            <ac:spMk id="3" creationId="{C49E0873-089E-AE16-3B78-4A86ED2239EF}"/>
          </ac:spMkLst>
        </pc:spChg>
        <pc:picChg chg="add mod">
          <ac:chgData name="Guppy, Talia" userId="S::talia.guppy@lausd.net::a4cf7a8a-d662-4541-a89c-e346407241b2" providerId="AD" clId="Web-{25ED2897-12F7-9FE7-9143-996AD0234C32}" dt="2025-08-15T17:33:18.766" v="1" actId="1076"/>
          <ac:picMkLst>
            <pc:docMk/>
            <pc:sldMk cId="3913978041" sldId="268"/>
            <ac:picMk id="4" creationId="{5CE4BF58-179B-B935-CDFF-FB37EBED4939}"/>
          </ac:picMkLst>
        </pc:picChg>
      </pc:sldChg>
    </pc:docChg>
  </pc:docChgLst>
  <pc:docChgLst>
    <pc:chgData name="Chiasson, Judy" userId="S::judy.chiasson@lausd.net::f9bb92bb-9105-4a15-996b-d194e88c71a3" providerId="AD" clId="Web-{B3944B3D-6FE0-43C3-B8F4-B2F31BFB296C}"/>
    <pc:docChg chg="modSld">
      <pc:chgData name="Chiasson, Judy" userId="S::judy.chiasson@lausd.net::f9bb92bb-9105-4a15-996b-d194e88c71a3" providerId="AD" clId="Web-{B3944B3D-6FE0-43C3-B8F4-B2F31BFB296C}" dt="2021-04-12T19:53:06.521" v="6"/>
      <pc:docMkLst>
        <pc:docMk/>
      </pc:docMkLst>
      <pc:sldChg chg="modNotes">
        <pc:chgData name="Chiasson, Judy" userId="S::judy.chiasson@lausd.net::f9bb92bb-9105-4a15-996b-d194e88c71a3" providerId="AD" clId="Web-{B3944B3D-6FE0-43C3-B8F4-B2F31BFB296C}" dt="2021-04-12T19:53:06.521" v="6"/>
        <pc:sldMkLst>
          <pc:docMk/>
          <pc:sldMk cId="3097508815" sldId="26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E1946-C4BD-4255-84B4-1B411F1219A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D88C54D-8FCA-42B4-84C0-F679FD97D286}">
      <dgm:prSet/>
      <dgm:spPr/>
      <dgm:t>
        <a:bodyPr/>
        <a:lstStyle/>
        <a:p>
          <a:r>
            <a:rPr lang="en-US"/>
            <a:t>Learn </a:t>
          </a:r>
        </a:p>
      </dgm:t>
    </dgm:pt>
    <dgm:pt modelId="{9C61D690-39FF-4238-A955-98327DA6244E}" type="parTrans" cxnId="{26A4BA64-BE02-4225-AAF1-BF37966C982E}">
      <dgm:prSet/>
      <dgm:spPr/>
      <dgm:t>
        <a:bodyPr/>
        <a:lstStyle/>
        <a:p>
          <a:endParaRPr lang="en-US"/>
        </a:p>
      </dgm:t>
    </dgm:pt>
    <dgm:pt modelId="{C8E36ABF-DFE7-4BE6-BE05-9CCD0EBC13AA}" type="sibTrans" cxnId="{26A4BA64-BE02-4225-AAF1-BF37966C982E}">
      <dgm:prSet/>
      <dgm:spPr/>
      <dgm:t>
        <a:bodyPr/>
        <a:lstStyle/>
        <a:p>
          <a:endParaRPr lang="en-US"/>
        </a:p>
      </dgm:t>
    </dgm:pt>
    <dgm:pt modelId="{AF2A1BB4-DB59-4EF7-B733-F69CDB19862C}">
      <dgm:prSet/>
      <dgm:spPr/>
      <dgm:t>
        <a:bodyPr/>
        <a:lstStyle/>
        <a:p>
          <a:r>
            <a:rPr lang="en-US"/>
            <a:t>about the religious practice of Ramadan</a:t>
          </a:r>
        </a:p>
      </dgm:t>
    </dgm:pt>
    <dgm:pt modelId="{C6B481A5-2A39-422B-AD5A-98E8FDE595CE}" type="parTrans" cxnId="{4FC50DE4-B9FF-4712-9567-C1E6CE8640D5}">
      <dgm:prSet/>
      <dgm:spPr/>
      <dgm:t>
        <a:bodyPr/>
        <a:lstStyle/>
        <a:p>
          <a:endParaRPr lang="en-US"/>
        </a:p>
      </dgm:t>
    </dgm:pt>
    <dgm:pt modelId="{90E6DCB4-1A41-415D-8A18-71E1E89AD1BF}" type="sibTrans" cxnId="{4FC50DE4-B9FF-4712-9567-C1E6CE8640D5}">
      <dgm:prSet/>
      <dgm:spPr/>
      <dgm:t>
        <a:bodyPr/>
        <a:lstStyle/>
        <a:p>
          <a:endParaRPr lang="en-US"/>
        </a:p>
      </dgm:t>
    </dgm:pt>
    <dgm:pt modelId="{84B36E6E-A6CA-46E4-B119-8066516F8C9A}">
      <dgm:prSet/>
      <dgm:spPr/>
      <dgm:t>
        <a:bodyPr/>
        <a:lstStyle/>
        <a:p>
          <a:r>
            <a:rPr lang="en-US"/>
            <a:t>Identify</a:t>
          </a:r>
        </a:p>
      </dgm:t>
    </dgm:pt>
    <dgm:pt modelId="{B5872190-B8CF-45E5-8FA0-A8D43FE2A1C6}" type="parTrans" cxnId="{208ACA96-8D01-4B97-A40A-637E26DD7AF2}">
      <dgm:prSet/>
      <dgm:spPr/>
      <dgm:t>
        <a:bodyPr/>
        <a:lstStyle/>
        <a:p>
          <a:endParaRPr lang="en-US"/>
        </a:p>
      </dgm:t>
    </dgm:pt>
    <dgm:pt modelId="{96F1FD9D-BCC5-44F6-8859-7E5EBD5039A7}" type="sibTrans" cxnId="{208ACA96-8D01-4B97-A40A-637E26DD7AF2}">
      <dgm:prSet/>
      <dgm:spPr/>
      <dgm:t>
        <a:bodyPr/>
        <a:lstStyle/>
        <a:p>
          <a:endParaRPr lang="en-US"/>
        </a:p>
      </dgm:t>
    </dgm:pt>
    <dgm:pt modelId="{D1EEFB64-ECD2-42C2-91B8-604B58569C85}">
      <dgm:prSet/>
      <dgm:spPr/>
      <dgm:t>
        <a:bodyPr/>
        <a:lstStyle/>
        <a:p>
          <a:r>
            <a:rPr lang="en-US"/>
            <a:t>the customs that are practiced.</a:t>
          </a:r>
        </a:p>
      </dgm:t>
    </dgm:pt>
    <dgm:pt modelId="{12169938-0D84-451E-B2A7-5E41025521D7}" type="parTrans" cxnId="{1A8D17FA-F0E4-419F-A729-D6D05B8343C7}">
      <dgm:prSet/>
      <dgm:spPr/>
      <dgm:t>
        <a:bodyPr/>
        <a:lstStyle/>
        <a:p>
          <a:endParaRPr lang="en-US"/>
        </a:p>
      </dgm:t>
    </dgm:pt>
    <dgm:pt modelId="{9667B581-4D14-4C0C-A157-D37380B02482}" type="sibTrans" cxnId="{1A8D17FA-F0E4-419F-A729-D6D05B8343C7}">
      <dgm:prSet/>
      <dgm:spPr/>
      <dgm:t>
        <a:bodyPr/>
        <a:lstStyle/>
        <a:p>
          <a:endParaRPr lang="en-US"/>
        </a:p>
      </dgm:t>
    </dgm:pt>
    <dgm:pt modelId="{DD64517E-992D-4C38-8205-FA862554F558}">
      <dgm:prSet/>
      <dgm:spPr/>
      <dgm:t>
        <a:bodyPr/>
        <a:lstStyle/>
        <a:p>
          <a:r>
            <a:rPr lang="en-US"/>
            <a:t>Discuss</a:t>
          </a:r>
        </a:p>
      </dgm:t>
    </dgm:pt>
    <dgm:pt modelId="{CB09B975-635F-4796-9B8C-94F6D0FFEBBF}" type="parTrans" cxnId="{0330CFDA-57F9-40AF-87D0-2DA8374D4D32}">
      <dgm:prSet/>
      <dgm:spPr/>
      <dgm:t>
        <a:bodyPr/>
        <a:lstStyle/>
        <a:p>
          <a:endParaRPr lang="en-US"/>
        </a:p>
      </dgm:t>
    </dgm:pt>
    <dgm:pt modelId="{1921BF9A-F967-454A-8D7F-13C15E6A8EA2}" type="sibTrans" cxnId="{0330CFDA-57F9-40AF-87D0-2DA8374D4D32}">
      <dgm:prSet/>
      <dgm:spPr/>
      <dgm:t>
        <a:bodyPr/>
        <a:lstStyle/>
        <a:p>
          <a:endParaRPr lang="en-US"/>
        </a:p>
      </dgm:t>
    </dgm:pt>
    <dgm:pt modelId="{F2E3271A-3AF5-4BB8-9AD0-3580DAEC1D9F}">
      <dgm:prSet/>
      <dgm:spPr/>
      <dgm:t>
        <a:bodyPr/>
        <a:lstStyle/>
        <a:p>
          <a:r>
            <a:rPr lang="en-US">
              <a:latin typeface="Calibri Light" panose="020F0302020204030204"/>
            </a:rPr>
            <a:t>our</a:t>
          </a:r>
          <a:r>
            <a:rPr lang="en-US"/>
            <a:t> own cultural/religious practices and how they are similar/ different from Ramadan.</a:t>
          </a:r>
        </a:p>
      </dgm:t>
    </dgm:pt>
    <dgm:pt modelId="{56861DC2-A6F5-4987-84A5-F44BFE6E5D47}" type="parTrans" cxnId="{48A86D40-A210-4E7E-937A-1A8EFAA1E71F}">
      <dgm:prSet/>
      <dgm:spPr/>
      <dgm:t>
        <a:bodyPr/>
        <a:lstStyle/>
        <a:p>
          <a:endParaRPr lang="en-US"/>
        </a:p>
      </dgm:t>
    </dgm:pt>
    <dgm:pt modelId="{F79AD7C6-10C4-4F37-B590-672C32CE99F7}" type="sibTrans" cxnId="{48A86D40-A210-4E7E-937A-1A8EFAA1E71F}">
      <dgm:prSet/>
      <dgm:spPr/>
      <dgm:t>
        <a:bodyPr/>
        <a:lstStyle/>
        <a:p>
          <a:endParaRPr lang="en-US"/>
        </a:p>
      </dgm:t>
    </dgm:pt>
    <dgm:pt modelId="{C4CA217E-A8F6-497B-B7C0-EB078C00DE6E}" type="pres">
      <dgm:prSet presAssocID="{645E1946-C4BD-4255-84B4-1B411F1219A3}" presName="linear" presStyleCnt="0">
        <dgm:presLayoutVars>
          <dgm:animLvl val="lvl"/>
          <dgm:resizeHandles val="exact"/>
        </dgm:presLayoutVars>
      </dgm:prSet>
      <dgm:spPr/>
    </dgm:pt>
    <dgm:pt modelId="{9E38118C-F8C9-4897-A822-82207A3A5BBF}" type="pres">
      <dgm:prSet presAssocID="{0D88C54D-8FCA-42B4-84C0-F679FD97D28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1A0768A-833B-433C-A506-F6CE16ACF8E8}" type="pres">
      <dgm:prSet presAssocID="{0D88C54D-8FCA-42B4-84C0-F679FD97D286}" presName="childText" presStyleLbl="revTx" presStyleIdx="0" presStyleCnt="3">
        <dgm:presLayoutVars>
          <dgm:bulletEnabled val="1"/>
        </dgm:presLayoutVars>
      </dgm:prSet>
      <dgm:spPr/>
    </dgm:pt>
    <dgm:pt modelId="{043FC41D-0D3F-4DE7-9A7E-4C5B180D8479}" type="pres">
      <dgm:prSet presAssocID="{84B36E6E-A6CA-46E4-B119-8066516F8C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B62D053-E6E0-4803-9752-70E2A67E2D62}" type="pres">
      <dgm:prSet presAssocID="{84B36E6E-A6CA-46E4-B119-8066516F8C9A}" presName="childText" presStyleLbl="revTx" presStyleIdx="1" presStyleCnt="3">
        <dgm:presLayoutVars>
          <dgm:bulletEnabled val="1"/>
        </dgm:presLayoutVars>
      </dgm:prSet>
      <dgm:spPr/>
    </dgm:pt>
    <dgm:pt modelId="{7DEC235B-BDE1-4B9A-B1E4-EFA762AD4335}" type="pres">
      <dgm:prSet presAssocID="{DD64517E-992D-4C38-8205-FA862554F55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60BC220-77CA-48AF-A33C-B990095BFBDA}" type="pres">
      <dgm:prSet presAssocID="{DD64517E-992D-4C38-8205-FA862554F55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7BC080B-4DAD-4A38-8E25-94D3B8E60A86}" type="presOf" srcId="{0D88C54D-8FCA-42B4-84C0-F679FD97D286}" destId="{9E38118C-F8C9-4897-A822-82207A3A5BBF}" srcOrd="0" destOrd="0" presId="urn:microsoft.com/office/officeart/2005/8/layout/vList2"/>
    <dgm:cxn modelId="{1FA08835-2EDD-424B-9B6A-8D42C8D22F4D}" type="presOf" srcId="{F2E3271A-3AF5-4BB8-9AD0-3580DAEC1D9F}" destId="{F60BC220-77CA-48AF-A33C-B990095BFBDA}" srcOrd="0" destOrd="0" presId="urn:microsoft.com/office/officeart/2005/8/layout/vList2"/>
    <dgm:cxn modelId="{C2C1993B-2B43-4B43-AB7C-FEC217CDB318}" type="presOf" srcId="{D1EEFB64-ECD2-42C2-91B8-604B58569C85}" destId="{CB62D053-E6E0-4803-9752-70E2A67E2D62}" srcOrd="0" destOrd="0" presId="urn:microsoft.com/office/officeart/2005/8/layout/vList2"/>
    <dgm:cxn modelId="{48A86D40-A210-4E7E-937A-1A8EFAA1E71F}" srcId="{DD64517E-992D-4C38-8205-FA862554F558}" destId="{F2E3271A-3AF5-4BB8-9AD0-3580DAEC1D9F}" srcOrd="0" destOrd="0" parTransId="{56861DC2-A6F5-4987-84A5-F44BFE6E5D47}" sibTransId="{F79AD7C6-10C4-4F37-B590-672C32CE99F7}"/>
    <dgm:cxn modelId="{26A4BA64-BE02-4225-AAF1-BF37966C982E}" srcId="{645E1946-C4BD-4255-84B4-1B411F1219A3}" destId="{0D88C54D-8FCA-42B4-84C0-F679FD97D286}" srcOrd="0" destOrd="0" parTransId="{9C61D690-39FF-4238-A955-98327DA6244E}" sibTransId="{C8E36ABF-DFE7-4BE6-BE05-9CCD0EBC13AA}"/>
    <dgm:cxn modelId="{BBE84151-6233-4393-AA5C-2EFE193F9647}" type="presOf" srcId="{DD64517E-992D-4C38-8205-FA862554F558}" destId="{7DEC235B-BDE1-4B9A-B1E4-EFA762AD4335}" srcOrd="0" destOrd="0" presId="urn:microsoft.com/office/officeart/2005/8/layout/vList2"/>
    <dgm:cxn modelId="{D5323C58-B861-4E43-8026-1E43FAED9112}" type="presOf" srcId="{645E1946-C4BD-4255-84B4-1B411F1219A3}" destId="{C4CA217E-A8F6-497B-B7C0-EB078C00DE6E}" srcOrd="0" destOrd="0" presId="urn:microsoft.com/office/officeart/2005/8/layout/vList2"/>
    <dgm:cxn modelId="{04C3DF7C-E068-43D0-886E-0836B00DB62D}" type="presOf" srcId="{AF2A1BB4-DB59-4EF7-B733-F69CDB19862C}" destId="{F1A0768A-833B-433C-A506-F6CE16ACF8E8}" srcOrd="0" destOrd="0" presId="urn:microsoft.com/office/officeart/2005/8/layout/vList2"/>
    <dgm:cxn modelId="{208ACA96-8D01-4B97-A40A-637E26DD7AF2}" srcId="{645E1946-C4BD-4255-84B4-1B411F1219A3}" destId="{84B36E6E-A6CA-46E4-B119-8066516F8C9A}" srcOrd="1" destOrd="0" parTransId="{B5872190-B8CF-45E5-8FA0-A8D43FE2A1C6}" sibTransId="{96F1FD9D-BCC5-44F6-8859-7E5EBD5039A7}"/>
    <dgm:cxn modelId="{A3E25EAE-DE01-4BCB-B0A2-614E04A4F8FB}" type="presOf" srcId="{84B36E6E-A6CA-46E4-B119-8066516F8C9A}" destId="{043FC41D-0D3F-4DE7-9A7E-4C5B180D8479}" srcOrd="0" destOrd="0" presId="urn:microsoft.com/office/officeart/2005/8/layout/vList2"/>
    <dgm:cxn modelId="{0330CFDA-57F9-40AF-87D0-2DA8374D4D32}" srcId="{645E1946-C4BD-4255-84B4-1B411F1219A3}" destId="{DD64517E-992D-4C38-8205-FA862554F558}" srcOrd="2" destOrd="0" parTransId="{CB09B975-635F-4796-9B8C-94F6D0FFEBBF}" sibTransId="{1921BF9A-F967-454A-8D7F-13C15E6A8EA2}"/>
    <dgm:cxn modelId="{4FC50DE4-B9FF-4712-9567-C1E6CE8640D5}" srcId="{0D88C54D-8FCA-42B4-84C0-F679FD97D286}" destId="{AF2A1BB4-DB59-4EF7-B733-F69CDB19862C}" srcOrd="0" destOrd="0" parTransId="{C6B481A5-2A39-422B-AD5A-98E8FDE595CE}" sibTransId="{90E6DCB4-1A41-415D-8A18-71E1E89AD1BF}"/>
    <dgm:cxn modelId="{1A8D17FA-F0E4-419F-A729-D6D05B8343C7}" srcId="{84B36E6E-A6CA-46E4-B119-8066516F8C9A}" destId="{D1EEFB64-ECD2-42C2-91B8-604B58569C85}" srcOrd="0" destOrd="0" parTransId="{12169938-0D84-451E-B2A7-5E41025521D7}" sibTransId="{9667B581-4D14-4C0C-A157-D37380B02482}"/>
    <dgm:cxn modelId="{0ECD27FF-EAF8-4044-8714-E6EA4BF77741}" type="presParOf" srcId="{C4CA217E-A8F6-497B-B7C0-EB078C00DE6E}" destId="{9E38118C-F8C9-4897-A822-82207A3A5BBF}" srcOrd="0" destOrd="0" presId="urn:microsoft.com/office/officeart/2005/8/layout/vList2"/>
    <dgm:cxn modelId="{2A46934D-FE06-4761-9AE0-1AD137285FF8}" type="presParOf" srcId="{C4CA217E-A8F6-497B-B7C0-EB078C00DE6E}" destId="{F1A0768A-833B-433C-A506-F6CE16ACF8E8}" srcOrd="1" destOrd="0" presId="urn:microsoft.com/office/officeart/2005/8/layout/vList2"/>
    <dgm:cxn modelId="{2F46CC08-5580-44FE-AC9F-F1ECFF7C45D1}" type="presParOf" srcId="{C4CA217E-A8F6-497B-B7C0-EB078C00DE6E}" destId="{043FC41D-0D3F-4DE7-9A7E-4C5B180D8479}" srcOrd="2" destOrd="0" presId="urn:microsoft.com/office/officeart/2005/8/layout/vList2"/>
    <dgm:cxn modelId="{6AB9A678-AC97-4160-8878-4985D78E7207}" type="presParOf" srcId="{C4CA217E-A8F6-497B-B7C0-EB078C00DE6E}" destId="{CB62D053-E6E0-4803-9752-70E2A67E2D62}" srcOrd="3" destOrd="0" presId="urn:microsoft.com/office/officeart/2005/8/layout/vList2"/>
    <dgm:cxn modelId="{B913645B-9F50-49EC-9C82-E3648ED26F07}" type="presParOf" srcId="{C4CA217E-A8F6-497B-B7C0-EB078C00DE6E}" destId="{7DEC235B-BDE1-4B9A-B1E4-EFA762AD4335}" srcOrd="4" destOrd="0" presId="urn:microsoft.com/office/officeart/2005/8/layout/vList2"/>
    <dgm:cxn modelId="{9FEF7978-13D4-4F5D-85B3-215D7BE2775F}" type="presParOf" srcId="{C4CA217E-A8F6-497B-B7C0-EB078C00DE6E}" destId="{F60BC220-77CA-48AF-A33C-B990095BFBD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DD0043-A103-47DA-A772-FB46F28AC97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68AC174-EFBD-4259-BAAD-AFCEE7969DC7}">
      <dgm:prSet/>
      <dgm:spPr/>
      <dgm:t>
        <a:bodyPr/>
        <a:lstStyle/>
        <a:p>
          <a:r>
            <a:rPr lang="en-US"/>
            <a:t>What do you think about fasting as a religious practice for self-discipline and self-control? </a:t>
          </a:r>
        </a:p>
      </dgm:t>
    </dgm:pt>
    <dgm:pt modelId="{A83CC611-DB08-4111-9B6E-CC56C450D46F}" type="parTrans" cxnId="{F6792095-6FFE-440F-8427-20441AB0A197}">
      <dgm:prSet/>
      <dgm:spPr/>
      <dgm:t>
        <a:bodyPr/>
        <a:lstStyle/>
        <a:p>
          <a:endParaRPr lang="en-US"/>
        </a:p>
      </dgm:t>
    </dgm:pt>
    <dgm:pt modelId="{0EA8BCCB-D742-4BE8-AE35-0094E7073232}" type="sibTrans" cxnId="{F6792095-6FFE-440F-8427-20441AB0A197}">
      <dgm:prSet/>
      <dgm:spPr/>
      <dgm:t>
        <a:bodyPr/>
        <a:lstStyle/>
        <a:p>
          <a:endParaRPr lang="en-US"/>
        </a:p>
      </dgm:t>
    </dgm:pt>
    <dgm:pt modelId="{70D250A0-C0C8-4244-B745-93CEA5CC2C5A}">
      <dgm:prSet/>
      <dgm:spPr/>
      <dgm:t>
        <a:bodyPr/>
        <a:lstStyle/>
        <a:p>
          <a:r>
            <a:rPr lang="en-US"/>
            <a:t>Do you think that this is something that could be practiced for non-religious reasons as well? </a:t>
          </a:r>
        </a:p>
      </dgm:t>
    </dgm:pt>
    <dgm:pt modelId="{8EF8B842-0FA1-49AB-8A2A-EFE13176D73E}" type="parTrans" cxnId="{0D3364EE-46A7-494B-B57E-7B66F0E68C9A}">
      <dgm:prSet/>
      <dgm:spPr/>
      <dgm:t>
        <a:bodyPr/>
        <a:lstStyle/>
        <a:p>
          <a:endParaRPr lang="en-US"/>
        </a:p>
      </dgm:t>
    </dgm:pt>
    <dgm:pt modelId="{42958158-E6A6-4E37-9587-5E2A19F26E1D}" type="sibTrans" cxnId="{0D3364EE-46A7-494B-B57E-7B66F0E68C9A}">
      <dgm:prSet/>
      <dgm:spPr/>
      <dgm:t>
        <a:bodyPr/>
        <a:lstStyle/>
        <a:p>
          <a:endParaRPr lang="en-US"/>
        </a:p>
      </dgm:t>
    </dgm:pt>
    <dgm:pt modelId="{816A3DE4-540C-4E50-ACD2-03582939211A}" type="pres">
      <dgm:prSet presAssocID="{84DD0043-A103-47DA-A772-FB46F28AC975}" presName="linear" presStyleCnt="0">
        <dgm:presLayoutVars>
          <dgm:animLvl val="lvl"/>
          <dgm:resizeHandles val="exact"/>
        </dgm:presLayoutVars>
      </dgm:prSet>
      <dgm:spPr/>
    </dgm:pt>
    <dgm:pt modelId="{7D4DDBA4-4DDE-498C-B265-197992721346}" type="pres">
      <dgm:prSet presAssocID="{368AC174-EFBD-4259-BAAD-AFCEE7969DC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5D8ADBA-7CB7-4CA3-9CB7-C396AC4E8A70}" type="pres">
      <dgm:prSet presAssocID="{0EA8BCCB-D742-4BE8-AE35-0094E7073232}" presName="spacer" presStyleCnt="0"/>
      <dgm:spPr/>
    </dgm:pt>
    <dgm:pt modelId="{BD75A02C-FE9F-4671-A291-065F3A6BE87D}" type="pres">
      <dgm:prSet presAssocID="{70D250A0-C0C8-4244-B745-93CEA5CC2C5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F008E51-3C2C-453F-ABA1-7E2D8AE18B4B}" type="presOf" srcId="{84DD0043-A103-47DA-A772-FB46F28AC975}" destId="{816A3DE4-540C-4E50-ACD2-03582939211A}" srcOrd="0" destOrd="0" presId="urn:microsoft.com/office/officeart/2005/8/layout/vList2"/>
    <dgm:cxn modelId="{F6792095-6FFE-440F-8427-20441AB0A197}" srcId="{84DD0043-A103-47DA-A772-FB46F28AC975}" destId="{368AC174-EFBD-4259-BAAD-AFCEE7969DC7}" srcOrd="0" destOrd="0" parTransId="{A83CC611-DB08-4111-9B6E-CC56C450D46F}" sibTransId="{0EA8BCCB-D742-4BE8-AE35-0094E7073232}"/>
    <dgm:cxn modelId="{62D99DCE-51C8-4BFB-84F6-366153AFB999}" type="presOf" srcId="{368AC174-EFBD-4259-BAAD-AFCEE7969DC7}" destId="{7D4DDBA4-4DDE-498C-B265-197992721346}" srcOrd="0" destOrd="0" presId="urn:microsoft.com/office/officeart/2005/8/layout/vList2"/>
    <dgm:cxn modelId="{0D3364EE-46A7-494B-B57E-7B66F0E68C9A}" srcId="{84DD0043-A103-47DA-A772-FB46F28AC975}" destId="{70D250A0-C0C8-4244-B745-93CEA5CC2C5A}" srcOrd="1" destOrd="0" parTransId="{8EF8B842-0FA1-49AB-8A2A-EFE13176D73E}" sibTransId="{42958158-E6A6-4E37-9587-5E2A19F26E1D}"/>
    <dgm:cxn modelId="{772ADDF7-476B-438D-ABE4-1FC854A54FEF}" type="presOf" srcId="{70D250A0-C0C8-4244-B745-93CEA5CC2C5A}" destId="{BD75A02C-FE9F-4671-A291-065F3A6BE87D}" srcOrd="0" destOrd="0" presId="urn:microsoft.com/office/officeart/2005/8/layout/vList2"/>
    <dgm:cxn modelId="{2833D124-121F-4FD5-A927-68172DA25ABC}" type="presParOf" srcId="{816A3DE4-540C-4E50-ACD2-03582939211A}" destId="{7D4DDBA4-4DDE-498C-B265-197992721346}" srcOrd="0" destOrd="0" presId="urn:microsoft.com/office/officeart/2005/8/layout/vList2"/>
    <dgm:cxn modelId="{3739E670-82D1-4DBA-828E-A49EFC7C11DF}" type="presParOf" srcId="{816A3DE4-540C-4E50-ACD2-03582939211A}" destId="{F5D8ADBA-7CB7-4CA3-9CB7-C396AC4E8A70}" srcOrd="1" destOrd="0" presId="urn:microsoft.com/office/officeart/2005/8/layout/vList2"/>
    <dgm:cxn modelId="{B288DD41-4192-42F4-8FE5-2022E82D2723}" type="presParOf" srcId="{816A3DE4-540C-4E50-ACD2-03582939211A}" destId="{BD75A02C-FE9F-4671-A291-065F3A6BE87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8118C-F8C9-4897-A822-82207A3A5BBF}">
      <dsp:nvSpPr>
        <dsp:cNvPr id="0" name=""/>
        <dsp:cNvSpPr/>
      </dsp:nvSpPr>
      <dsp:spPr>
        <a:xfrm>
          <a:off x="0" y="171643"/>
          <a:ext cx="6489509" cy="8394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Learn </a:t>
          </a:r>
        </a:p>
      </dsp:txBody>
      <dsp:txXfrm>
        <a:off x="40980" y="212623"/>
        <a:ext cx="6407549" cy="757514"/>
      </dsp:txXfrm>
    </dsp:sp>
    <dsp:sp modelId="{F1A0768A-833B-433C-A506-F6CE16ACF8E8}">
      <dsp:nvSpPr>
        <dsp:cNvPr id="0" name=""/>
        <dsp:cNvSpPr/>
      </dsp:nvSpPr>
      <dsp:spPr>
        <a:xfrm>
          <a:off x="0" y="1011118"/>
          <a:ext cx="6489509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042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about the religious practice of Ramadan</a:t>
          </a:r>
        </a:p>
      </dsp:txBody>
      <dsp:txXfrm>
        <a:off x="0" y="1011118"/>
        <a:ext cx="6489509" cy="579600"/>
      </dsp:txXfrm>
    </dsp:sp>
    <dsp:sp modelId="{043FC41D-0D3F-4DE7-9A7E-4C5B180D8479}">
      <dsp:nvSpPr>
        <dsp:cNvPr id="0" name=""/>
        <dsp:cNvSpPr/>
      </dsp:nvSpPr>
      <dsp:spPr>
        <a:xfrm>
          <a:off x="0" y="1590718"/>
          <a:ext cx="6489509" cy="83947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Identify</a:t>
          </a:r>
        </a:p>
      </dsp:txBody>
      <dsp:txXfrm>
        <a:off x="40980" y="1631698"/>
        <a:ext cx="6407549" cy="757514"/>
      </dsp:txXfrm>
    </dsp:sp>
    <dsp:sp modelId="{CB62D053-E6E0-4803-9752-70E2A67E2D62}">
      <dsp:nvSpPr>
        <dsp:cNvPr id="0" name=""/>
        <dsp:cNvSpPr/>
      </dsp:nvSpPr>
      <dsp:spPr>
        <a:xfrm>
          <a:off x="0" y="2430193"/>
          <a:ext cx="6489509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042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the customs that are practiced.</a:t>
          </a:r>
        </a:p>
      </dsp:txBody>
      <dsp:txXfrm>
        <a:off x="0" y="2430193"/>
        <a:ext cx="6489509" cy="579600"/>
      </dsp:txXfrm>
    </dsp:sp>
    <dsp:sp modelId="{7DEC235B-BDE1-4B9A-B1E4-EFA762AD4335}">
      <dsp:nvSpPr>
        <dsp:cNvPr id="0" name=""/>
        <dsp:cNvSpPr/>
      </dsp:nvSpPr>
      <dsp:spPr>
        <a:xfrm>
          <a:off x="0" y="3009793"/>
          <a:ext cx="6489509" cy="83947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Discuss</a:t>
          </a:r>
        </a:p>
      </dsp:txBody>
      <dsp:txXfrm>
        <a:off x="40980" y="3050773"/>
        <a:ext cx="6407549" cy="757514"/>
      </dsp:txXfrm>
    </dsp:sp>
    <dsp:sp modelId="{F60BC220-77CA-48AF-A33C-B990095BFBDA}">
      <dsp:nvSpPr>
        <dsp:cNvPr id="0" name=""/>
        <dsp:cNvSpPr/>
      </dsp:nvSpPr>
      <dsp:spPr>
        <a:xfrm>
          <a:off x="0" y="3849268"/>
          <a:ext cx="6489509" cy="123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042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>
              <a:latin typeface="Calibri Light" panose="020F0302020204030204"/>
            </a:rPr>
            <a:t>our</a:t>
          </a:r>
          <a:r>
            <a:rPr lang="en-US" sz="2700" kern="1200"/>
            <a:t> own cultural/religious practices and how they are similar/ different from Ramadan.</a:t>
          </a:r>
        </a:p>
      </dsp:txBody>
      <dsp:txXfrm>
        <a:off x="0" y="3849268"/>
        <a:ext cx="6489509" cy="1231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DDBA4-4DDE-498C-B265-197992721346}">
      <dsp:nvSpPr>
        <dsp:cNvPr id="0" name=""/>
        <dsp:cNvSpPr/>
      </dsp:nvSpPr>
      <dsp:spPr>
        <a:xfrm>
          <a:off x="0" y="58373"/>
          <a:ext cx="6263640" cy="2640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What do you think about fasting as a religious practice for self-discipline and self-control? </a:t>
          </a:r>
        </a:p>
      </dsp:txBody>
      <dsp:txXfrm>
        <a:off x="128908" y="187281"/>
        <a:ext cx="6005824" cy="2382874"/>
      </dsp:txXfrm>
    </dsp:sp>
    <dsp:sp modelId="{BD75A02C-FE9F-4671-A291-065F3A6BE87D}">
      <dsp:nvSpPr>
        <dsp:cNvPr id="0" name=""/>
        <dsp:cNvSpPr/>
      </dsp:nvSpPr>
      <dsp:spPr>
        <a:xfrm>
          <a:off x="0" y="2805623"/>
          <a:ext cx="6263640" cy="264069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Do you think that this is something that could be practiced for non-religious reasons as well? </a:t>
          </a:r>
        </a:p>
      </dsp:txBody>
      <dsp:txXfrm>
        <a:off x="128908" y="2934531"/>
        <a:ext cx="6005824" cy="2382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0965-0DCD-40ED-8E0E-A25C92EE9639}" type="datetimeFigureOut">
              <a:rPr lang="en-US"/>
              <a:t>8/15/2025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E2C58-4466-4123-8096-1D4722F495B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7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pvmUoYNbmU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https://youtu.be/5pvmUoYNbmU</a:t>
            </a:r>
            <a:r>
              <a:rPr lang="en-US"/>
              <a:t>  (3:34)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E2C58-4466-4123-8096-1D4722F495B8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4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scan the QR code to complete a brief feedback survey.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E2C58-4466-4123-8096-1D4722F495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pvmUoYNbmU?feature=oembed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madan Start">
            <a:extLst>
              <a:ext uri="{FF2B5EF4-FFF2-40B4-BE49-F238E27FC236}">
                <a16:creationId xmlns:a16="http://schemas.microsoft.com/office/drawing/2014/main" id="{30BAE646-14A3-E255-5BC4-6BF15F323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F4604-6F8A-E6A6-BFF5-0F57A0D0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Ramadan</a:t>
            </a:r>
          </a:p>
        </p:txBody>
      </p:sp>
      <p:cxnSp>
        <p:nvCxnSpPr>
          <p:cNvPr id="1036" name="Straight Connector 103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E0873-089E-AE16-3B78-4A86ED223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Human Relations Diversity &amp; Equity </a:t>
            </a:r>
            <a:endParaRPr lang="en-US"/>
          </a:p>
          <a:p>
            <a:pPr marL="0" indent="0" algn="ctr">
              <a:buNone/>
            </a:pPr>
            <a:r>
              <a:rPr lang="en-US" sz="1800" dirty="0">
                <a:ea typeface="Calibri"/>
                <a:cs typeface="Calibri"/>
              </a:rPr>
              <a:t>Student Support and Attendance Services</a:t>
            </a:r>
            <a:endParaRPr lang="en-US" sz="1800" dirty="0"/>
          </a:p>
        </p:txBody>
      </p:sp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5CE4BF58-179B-B935-CDFF-FB37EBED4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637" y="180894"/>
            <a:ext cx="19621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78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93079E-022F-4D35-B48A-63BCFC37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Check-out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89B5A-D6BA-4C7B-B3B9-9BFB56055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cs typeface="Calibri"/>
              </a:rPr>
              <a:t>What are some cultural or religious practices that you participate in?</a:t>
            </a:r>
          </a:p>
          <a:p>
            <a:endParaRPr lang="en-US" sz="3200" dirty="0">
              <a:cs typeface="Calibri"/>
            </a:endParaRPr>
          </a:p>
          <a:p>
            <a:r>
              <a:rPr lang="en-US" sz="3200" dirty="0">
                <a:cs typeface="Calibri"/>
              </a:rPr>
              <a:t> </a:t>
            </a:r>
            <a:r>
              <a:rPr lang="en-US" sz="3200">
                <a:cs typeface="Calibri"/>
              </a:rPr>
              <a:t>How are they similar or different?</a:t>
            </a:r>
          </a:p>
        </p:txBody>
      </p:sp>
    </p:spTree>
    <p:extLst>
      <p:ext uri="{BB962C8B-B14F-4D97-AF65-F5344CB8AC3E}">
        <p14:creationId xmlns:p14="http://schemas.microsoft.com/office/powerpoint/2010/main" val="2717723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A92ED-F4B7-4B51-8FFA-E1F414922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Teacher Survey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ED29EE00-C0ED-D97E-4C55-F0C1CC168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904" y="807828"/>
            <a:ext cx="5285476" cy="54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50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538E0-02BC-4B51-A634-6D2E501EF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For additional resources, visit us at:</a:t>
            </a:r>
            <a:br>
              <a:rPr lang="en-US" sz="3000" b="1" dirty="0">
                <a:solidFill>
                  <a:schemeClr val="bg1"/>
                </a:solidFill>
                <a:ea typeface="Calibri Light"/>
                <a:cs typeface="Calibri Light"/>
              </a:rPr>
            </a:br>
            <a:r>
              <a:rPr lang="en-US" sz="3000" b="1" dirty="0">
                <a:solidFill>
                  <a:schemeClr val="bg1"/>
                </a:solidFill>
              </a:rPr>
              <a:t>  </a:t>
            </a:r>
            <a:r>
              <a:rPr lang="en-US" sz="3000" dirty="0">
                <a:solidFill>
                  <a:schemeClr val="bg1"/>
                </a:solidFill>
                <a:ea typeface="+mj-lt"/>
                <a:cs typeface="+mj-lt"/>
              </a:rPr>
              <a:t>https://www.lausd.org/human-relations</a:t>
            </a:r>
            <a:endParaRPr lang="en-US" sz="3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screenshot of a web page&#10;&#10;AI-generated content may be incorrect.">
            <a:extLst>
              <a:ext uri="{FF2B5EF4-FFF2-40B4-BE49-F238E27FC236}">
                <a16:creationId xmlns:a16="http://schemas.microsoft.com/office/drawing/2014/main" id="{A3707DB7-497E-4E24-787F-C8F9655C0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45" y="1675227"/>
            <a:ext cx="1078330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7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5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C663A-718A-4B59-8F40-CB4309089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en-US" sz="3000">
                <a:solidFill>
                  <a:schemeClr val="bg1"/>
                </a:solidFill>
                <a:cs typeface="Calibri Light"/>
              </a:rPr>
              <a:t>Would you rather...</a:t>
            </a:r>
            <a:endParaRPr lang="en-US" sz="3000">
              <a:solidFill>
                <a:schemeClr val="bg1"/>
              </a:solidFill>
            </a:endParaRPr>
          </a:p>
        </p:txBody>
      </p:sp>
      <p:pic>
        <p:nvPicPr>
          <p:cNvPr id="4" name="Picture 4" descr="A picture containing water sport, sport, swimming, ocean floor&#10;&#10;Description automatically generated">
            <a:extLst>
              <a:ext uri="{FF2B5EF4-FFF2-40B4-BE49-F238E27FC236}">
                <a16:creationId xmlns:a16="http://schemas.microsoft.com/office/drawing/2014/main" id="{01C4E766-F2C6-441A-83A6-1E518C10E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92" r="1666" b="1"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7CD1E71-3529-4D7E-B28D-AD9697FCD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44" b="2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34" name="Straight Connector 37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8CBF7-0E89-44D3-8F6F-E2FFBFE70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  <a:cs typeface="Calibri"/>
              </a:rPr>
              <a:t>Deep sea diving</a:t>
            </a:r>
          </a:p>
          <a:p>
            <a:endParaRPr lang="en-US" sz="2200">
              <a:solidFill>
                <a:schemeClr val="bg1"/>
              </a:solidFill>
              <a:cs typeface="Calibri"/>
            </a:endParaRPr>
          </a:p>
          <a:p>
            <a:r>
              <a:rPr lang="en-US" sz="2200" dirty="0">
                <a:solidFill>
                  <a:schemeClr val="bg1"/>
                </a:solidFill>
                <a:cs typeface="Calibri"/>
              </a:rPr>
              <a:t>Bungee jumping</a:t>
            </a:r>
          </a:p>
        </p:txBody>
      </p:sp>
    </p:spTree>
    <p:extLst>
      <p:ext uri="{BB962C8B-B14F-4D97-AF65-F5344CB8AC3E}">
        <p14:creationId xmlns:p14="http://schemas.microsoft.com/office/powerpoint/2010/main" val="50294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DCF32-7553-44D0-A60F-12CE442B3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cs typeface="Calibri Light"/>
              </a:rPr>
              <a:t>Objectives</a:t>
            </a:r>
            <a:endParaRPr lang="en-US" sz="36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9ED707-A40D-4085-B96C-6042417189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950267"/>
              </p:ext>
            </p:extLst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40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34B04-6635-4202-91A1-EBEF8AC2A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cs typeface="Calibri Light"/>
              </a:rPr>
              <a:t>What is Ramadan?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B651F95-1099-4F15-B1E1-4BEA7F2F2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38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504D8-48CD-4CF7-8BAB-0AE3222C8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  <a:cs typeface="Calibri"/>
              </a:rPr>
              <a:t>It is observed by Muslims all over the world as a month of fasting, prayer, reflection, and community.</a:t>
            </a:r>
          </a:p>
          <a:p>
            <a:endParaRPr lang="en-US" sz="2000" dirty="0">
              <a:solidFill>
                <a:srgbClr val="FFFFFF"/>
              </a:solidFill>
              <a:cs typeface="Calibri"/>
            </a:endParaRP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It is believed that it was during this time that the Quran was given to the Islamic Prophet Muhammad.</a:t>
            </a:r>
            <a:endParaRPr lang="en-US" sz="2000" dirty="0">
              <a:solidFill>
                <a:srgbClr val="FFFFFF"/>
              </a:solidFill>
              <a:cs typeface="Calibri"/>
            </a:endParaRPr>
          </a:p>
          <a:p>
            <a:endParaRPr lang="en-US" sz="2000">
              <a:solidFill>
                <a:srgbClr val="FFFFFF"/>
              </a:solidFill>
              <a:cs typeface="Calibri"/>
            </a:endParaRPr>
          </a:p>
          <a:p>
            <a:r>
              <a:rPr lang="en-US" sz="2000" dirty="0">
                <a:solidFill>
                  <a:srgbClr val="FFFFFF"/>
                </a:solidFill>
                <a:cs typeface="Calibri"/>
              </a:rPr>
              <a:t>It is also regarded as one of the Five Pillars of Islam and lasts 29-30 days, from one sighting of the crescent moon to the next.</a:t>
            </a:r>
          </a:p>
        </p:txBody>
      </p:sp>
    </p:spTree>
    <p:extLst>
      <p:ext uri="{BB962C8B-B14F-4D97-AF65-F5344CB8AC3E}">
        <p14:creationId xmlns:p14="http://schemas.microsoft.com/office/powerpoint/2010/main" val="387370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5707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1EDF57-D472-4D5E-8850-A59B20B7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How is it celebrated?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EA595B3-0E76-42E0-87B4-4FB5CE6F79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3" r="-1" b="-1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C585F-98C5-4435-98C4-B580E063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>
                <a:solidFill>
                  <a:srgbClr val="FFFFFF"/>
                </a:solidFill>
                <a:cs typeface="Calibri"/>
              </a:rPr>
              <a:t>During Ramadan, observers fast from dawn until sunset. Every day, they will have a pre-dawn meal (Suhoor) and will eat again at sunset (iftar). </a:t>
            </a:r>
          </a:p>
          <a:p>
            <a:endParaRPr lang="en-US" sz="1600">
              <a:solidFill>
                <a:srgbClr val="FFFFFF"/>
              </a:solidFill>
              <a:cs typeface="Calibri"/>
            </a:endParaRPr>
          </a:p>
          <a:p>
            <a:r>
              <a:rPr lang="en-US" sz="1600">
                <a:solidFill>
                  <a:srgbClr val="FFFFFF"/>
                </a:solidFill>
                <a:cs typeface="Calibri"/>
              </a:rPr>
              <a:t>There is also a morning prayer and evening prayers.</a:t>
            </a:r>
          </a:p>
          <a:p>
            <a:endParaRPr lang="en-US" sz="1600">
              <a:solidFill>
                <a:srgbClr val="FFFFFF"/>
              </a:solidFill>
              <a:cs typeface="Calibri"/>
            </a:endParaRPr>
          </a:p>
          <a:p>
            <a:r>
              <a:rPr lang="en-US" sz="1600">
                <a:solidFill>
                  <a:srgbClr val="FFFFFF"/>
                </a:solidFill>
                <a:cs typeface="Calibri"/>
              </a:rPr>
              <a:t>During this time of fasting, observers of Ramadan also abstain from sexual relations, as well as sinful speech and behaviors.</a:t>
            </a:r>
          </a:p>
          <a:p>
            <a:endParaRPr lang="en-US" sz="1600">
              <a:solidFill>
                <a:srgbClr val="FFFFFF"/>
              </a:solidFill>
              <a:cs typeface="Calibri"/>
            </a:endParaRPr>
          </a:p>
          <a:p>
            <a:r>
              <a:rPr lang="en-US" sz="1600">
                <a:solidFill>
                  <a:srgbClr val="FFFFFF"/>
                </a:solidFill>
                <a:cs typeface="Calibri"/>
              </a:rPr>
              <a:t>Muslims believe that Ramadan teaches them to practice self-discipline, self-control, sacrifice, and empathy for those less fortunate.</a:t>
            </a:r>
          </a:p>
        </p:txBody>
      </p:sp>
    </p:spTree>
    <p:extLst>
      <p:ext uri="{BB962C8B-B14F-4D97-AF65-F5344CB8AC3E}">
        <p14:creationId xmlns:p14="http://schemas.microsoft.com/office/powerpoint/2010/main" val="167056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F114B6-3D15-42FA-AF73-D6493AFDF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>
                <a:cs typeface="Calibri Light"/>
              </a:rPr>
              <a:t>The Food</a:t>
            </a:r>
            <a:endParaRPr lang="en-US" sz="40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F5F6A-7FC1-4265-A63D-25A5998D0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900">
                <a:cs typeface="Calibri"/>
              </a:rPr>
              <a:t>The sunset meal (iftar) includes dates to commemorate Muhammad's practice of breaking his fast with 3 dates.</a:t>
            </a:r>
          </a:p>
          <a:p>
            <a:endParaRPr lang="en-US" sz="1900">
              <a:cs typeface="Calibri"/>
            </a:endParaRPr>
          </a:p>
          <a:p>
            <a:r>
              <a:rPr lang="en-US" sz="1900">
                <a:ea typeface="+mn-lt"/>
                <a:cs typeface="+mn-lt"/>
              </a:rPr>
              <a:t>Typical main dishes include lamb stewed with wheat berries, lamb kebabs with grilled vegetables, and roasted chicken served with chickpea-studded rice pilaf.</a:t>
            </a:r>
          </a:p>
          <a:p>
            <a:endParaRPr lang="en-US" sz="1900">
              <a:ea typeface="+mn-lt"/>
              <a:cs typeface="+mn-lt"/>
            </a:endParaRPr>
          </a:p>
          <a:p>
            <a:r>
              <a:rPr lang="en-US" sz="1900">
                <a:ea typeface="+mn-lt"/>
                <a:cs typeface="+mn-lt"/>
              </a:rPr>
              <a:t>Desserts may include luqaimat, baklava or kunafeh. This is considered the most important part of the meal.</a:t>
            </a:r>
            <a:endParaRPr lang="en-US" sz="1900">
              <a:cs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FCBB801-E792-4DD8-B302-7B766B708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57" r="20773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7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6D5D5-EF14-4C78-8B35-8DE36465E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Community</a:t>
            </a:r>
            <a:endParaRPr lang="en-US"/>
          </a:p>
        </p:txBody>
      </p:sp>
      <p:sp>
        <p:nvSpPr>
          <p:cNvPr id="7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ky, person, grass, outdoor&#10;&#10;Description automatically generated">
            <a:extLst>
              <a:ext uri="{FF2B5EF4-FFF2-40B4-BE49-F238E27FC236}">
                <a16:creationId xmlns:a16="http://schemas.microsoft.com/office/drawing/2014/main" id="{4042639E-8FE5-4B3C-9D57-4110DAA50F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1" r="4889" b="1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B796A-319A-45DF-8324-70032D152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Over time, the practice of </a:t>
            </a:r>
            <a:r>
              <a:rPr lang="en-US" sz="2000" i="1" dirty="0">
                <a:ea typeface="+mn-lt"/>
                <a:cs typeface="+mn-lt"/>
              </a:rPr>
              <a:t>iftar (</a:t>
            </a:r>
            <a:r>
              <a:rPr lang="en-US" sz="2000" i="1" dirty="0" err="1">
                <a:ea typeface="+mn-lt"/>
                <a:cs typeface="+mn-lt"/>
              </a:rPr>
              <a:t>sunet</a:t>
            </a:r>
            <a:r>
              <a:rPr lang="en-US" sz="2000" i="1" dirty="0">
                <a:ea typeface="+mn-lt"/>
                <a:cs typeface="+mn-lt"/>
              </a:rPr>
              <a:t> meal)</a:t>
            </a:r>
            <a:r>
              <a:rPr lang="en-US" sz="2000" dirty="0">
                <a:ea typeface="+mn-lt"/>
                <a:cs typeface="+mn-lt"/>
              </a:rPr>
              <a:t> has evolved into banquets that may accommodate hundreds or even thousands of diners.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ea typeface="+mn-lt"/>
                <a:cs typeface="+mn-lt"/>
              </a:rPr>
              <a:t>The Sheikh Zayed Grand Mosque in Abu Dhabi, the largest mosque in the UAE, feeds up to thirty thousand people every night.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6784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42178-D800-4567-986A-A52F4147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Ramadan?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9451DEF5-9176-454B-AAD8-5608FA9F556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77316" y="885073"/>
            <a:ext cx="6780700" cy="50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08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8B55C-589C-44C6-AD14-1E44F091B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cs typeface="Calibri Light"/>
              </a:rPr>
              <a:t>What do you think?</a:t>
            </a:r>
            <a:endParaRPr lang="en-US" sz="6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84EFE8-C53A-44C4-B289-D1B42CF69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1C37D8-69F0-44B9-BF08-CFECBE4C3F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615648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4638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259f52f-4b71-47bc-aac8-de2b0f5da881">
      <UserInfo>
        <DisplayName>Torres, Samantha</DisplayName>
        <AccountId>32</AccountId>
        <AccountType/>
      </UserInfo>
      <UserInfo>
        <DisplayName>Battle Holt, Bootsie</DisplayName>
        <AccountId>124</AccountId>
        <AccountType/>
      </UserInfo>
      <UserInfo>
        <DisplayName>Gonzales, Christelle Lian</DisplayName>
        <AccountId>125</AccountId>
        <AccountType/>
      </UserInfo>
      <UserInfo>
        <DisplayName>Perez, Amy</DisplayName>
        <AccountId>126</AccountId>
        <AccountType/>
      </UserInfo>
      <UserInfo>
        <DisplayName>Chandler, Jill</DisplayName>
        <AccountId>127</AccountId>
        <AccountType/>
      </UserInfo>
      <UserInfo>
        <DisplayName>Samuel, Scott</DisplayName>
        <AccountId>128</AccountId>
        <AccountType/>
      </UserInfo>
      <UserInfo>
        <DisplayName>Menck, Dana</DisplayName>
        <AccountId>129</AccountId>
        <AccountType/>
      </UserInfo>
      <UserInfo>
        <DisplayName>Sandoval, Heather</DisplayName>
        <AccountId>130</AccountId>
        <AccountType/>
      </UserInfo>
      <UserInfo>
        <DisplayName>Leonard, Denise</DisplayName>
        <AccountId>131</AccountId>
        <AccountType/>
      </UserInfo>
      <UserInfo>
        <DisplayName>GALICIA-GARCIA, MARTA E</DisplayName>
        <AccountId>132</AccountId>
        <AccountType/>
      </UserInfo>
      <UserInfo>
        <DisplayName>MORA, LUIS</DisplayName>
        <AccountId>133</AccountId>
        <AccountType/>
      </UserInfo>
      <UserInfo>
        <DisplayName>Ybarra, James</DisplayName>
        <AccountId>134</AccountId>
        <AccountType/>
      </UserInfo>
      <UserInfo>
        <DisplayName>Nguyen, Helen</DisplayName>
        <AccountId>135</AccountId>
        <AccountType/>
      </UserInfo>
      <UserInfo>
        <DisplayName>Burton, Alana</DisplayName>
        <AccountId>136</AccountId>
        <AccountType/>
      </UserInfo>
      <UserInfo>
        <DisplayName>Delarme, Karie</DisplayName>
        <AccountId>137</AccountId>
        <AccountType/>
      </UserInfo>
      <UserInfo>
        <DisplayName>Ward, Tiffany</DisplayName>
        <AccountId>138</AccountId>
        <AccountType/>
      </UserInfo>
      <UserInfo>
        <DisplayName>Arakel, Sylva</DisplayName>
        <AccountId>139</AccountId>
        <AccountType/>
      </UserInfo>
      <UserInfo>
        <DisplayName>Uribe, Samantha</DisplayName>
        <AccountId>140</AccountId>
        <AccountType/>
      </UserInfo>
      <UserInfo>
        <DisplayName>Ellis, Kirsten</DisplayName>
        <AccountId>141</AccountId>
        <AccountType/>
      </UserInfo>
      <UserInfo>
        <DisplayName>Campos, Maricela</DisplayName>
        <AccountId>142</AccountId>
        <AccountType/>
      </UserInfo>
      <UserInfo>
        <DisplayName>Krueger, Alexandra</DisplayName>
        <AccountId>143</AccountId>
        <AccountType/>
      </UserInfo>
      <UserInfo>
        <DisplayName>Vahdani, Tara</DisplayName>
        <AccountId>144</AccountId>
        <AccountType/>
      </UserInfo>
      <UserInfo>
        <DisplayName>Denne, Lorianne</DisplayName>
        <AccountId>145</AccountId>
        <AccountType/>
      </UserInfo>
      <UserInfo>
        <DisplayName>Higgins, Hannah</DisplayName>
        <AccountId>146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A493F80BFCB43867CDEBFCD560C95" ma:contentTypeVersion="10" ma:contentTypeDescription="Create a new document." ma:contentTypeScope="" ma:versionID="9cd7342640d6fd4b6c1d203d9a961a88">
  <xsd:schema xmlns:xsd="http://www.w3.org/2001/XMLSchema" xmlns:xs="http://www.w3.org/2001/XMLSchema" xmlns:p="http://schemas.microsoft.com/office/2006/metadata/properties" xmlns:ns2="e021116e-70b5-4dea-976a-806e996dba5c" xmlns:ns3="4259f52f-4b71-47bc-aac8-de2b0f5da881" targetNamespace="http://schemas.microsoft.com/office/2006/metadata/properties" ma:root="true" ma:fieldsID="42738bd26cf3fa7f6c740d9896a67fa0" ns2:_="" ns3:_="">
    <xsd:import namespace="e021116e-70b5-4dea-976a-806e996dba5c"/>
    <xsd:import namespace="4259f52f-4b71-47bc-aac8-de2b0f5da8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1116e-70b5-4dea-976a-806e996db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9f52f-4b71-47bc-aac8-de2b0f5d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D11E1C-F467-421C-BB90-3FC2056408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DF718F-BCCC-43EF-A52F-59537EED830E}">
  <ds:schemaRefs>
    <ds:schemaRef ds:uri="http://schemas.microsoft.com/office/2006/metadata/properties"/>
    <ds:schemaRef ds:uri="http://schemas.microsoft.com/office/infopath/2007/PartnerControls"/>
    <ds:schemaRef ds:uri="4259f52f-4b71-47bc-aac8-de2b0f5da881"/>
  </ds:schemaRefs>
</ds:datastoreItem>
</file>

<file path=customXml/itemProps3.xml><?xml version="1.0" encoding="utf-8"?>
<ds:datastoreItem xmlns:ds="http://schemas.openxmlformats.org/officeDocument/2006/customXml" ds:itemID="{9623D432-9D95-4711-A270-9FCCD597E9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1116e-70b5-4dea-976a-806e996dba5c"/>
    <ds:schemaRef ds:uri="4259f52f-4b71-47bc-aac8-de2b0f5da8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448</Words>
  <Application>Microsoft Office PowerPoint</Application>
  <PresentationFormat>Widescreen</PresentationFormat>
  <Paragraphs>54</Paragraphs>
  <Slides>12</Slides>
  <Notes>2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Ramadan</vt:lpstr>
      <vt:lpstr>Would you rather...</vt:lpstr>
      <vt:lpstr>Objectives</vt:lpstr>
      <vt:lpstr>What is Ramadan?</vt:lpstr>
      <vt:lpstr>How is it celebrated?</vt:lpstr>
      <vt:lpstr>The Food</vt:lpstr>
      <vt:lpstr>Community</vt:lpstr>
      <vt:lpstr>What is Ramadan?</vt:lpstr>
      <vt:lpstr>What do you think?</vt:lpstr>
      <vt:lpstr>Check-out</vt:lpstr>
      <vt:lpstr>Teacher Survey</vt:lpstr>
      <vt:lpstr>For additional resources, visit us at:   https://www.lausd.org/human-relations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</dc:creator>
  <cp:lastModifiedBy>Gomez, Julie</cp:lastModifiedBy>
  <cp:revision>244</cp:revision>
  <dcterms:created xsi:type="dcterms:W3CDTF">2021-04-12T15:32:10Z</dcterms:created>
  <dcterms:modified xsi:type="dcterms:W3CDTF">2025-08-15T17:36:15Z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0x010100AEBA493F80BFCB43867CDEBFCD560C95</vt:lpwstr>
  </property>
</Properties>
</file>