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5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9C58A-0353-6A85-DC2E-20A18ADE130E}" v="61" dt="2025-08-15T17:32:38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3536" autoAdjust="0"/>
  </p:normalViewPr>
  <p:slideViewPr>
    <p:cSldViewPr snapToGrid="0">
      <p:cViewPr varScale="1">
        <p:scale>
          <a:sx n="56" d="100"/>
          <a:sy n="56" d="100"/>
        </p:scale>
        <p:origin x="2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ppy, Talia" userId="S::talia.guppy@lausd.net::a4cf7a8a-d662-4541-a89c-e346407241b2" providerId="AD" clId="Web-{F349C58A-0353-6A85-DC2E-20A18ADE130E}"/>
    <pc:docChg chg="modSld">
      <pc:chgData name="Guppy, Talia" userId="S::talia.guppy@lausd.net::a4cf7a8a-d662-4541-a89c-e346407241b2" providerId="AD" clId="Web-{F349C58A-0353-6A85-DC2E-20A18ADE130E}" dt="2025-08-15T17:32:38.065" v="62" actId="1076"/>
      <pc:docMkLst>
        <pc:docMk/>
      </pc:docMkLst>
      <pc:sldChg chg="addSp delSp modSp modNotes">
        <pc:chgData name="Guppy, Talia" userId="S::talia.guppy@lausd.net::a4cf7a8a-d662-4541-a89c-e346407241b2" providerId="AD" clId="Web-{F349C58A-0353-6A85-DC2E-20A18ADE130E}" dt="2025-08-15T17:30:34.217" v="27"/>
        <pc:sldMkLst>
          <pc:docMk/>
          <pc:sldMk cId="2555354762" sldId="269"/>
        </pc:sldMkLst>
        <pc:spChg chg="mod">
          <ac:chgData name="Guppy, Talia" userId="S::talia.guppy@lausd.net::a4cf7a8a-d662-4541-a89c-e346407241b2" providerId="AD" clId="Web-{F349C58A-0353-6A85-DC2E-20A18ADE130E}" dt="2025-08-15T17:30:22.513" v="22"/>
          <ac:spMkLst>
            <pc:docMk/>
            <pc:sldMk cId="2555354762" sldId="269"/>
            <ac:spMk id="2" creationId="{C350A7A4-FAA8-4040-88CC-2BC2EC880093}"/>
          </ac:spMkLst>
        </pc:spChg>
        <pc:spChg chg="del">
          <ac:chgData name="Guppy, Talia" userId="S::talia.guppy@lausd.net::a4cf7a8a-d662-4541-a89c-e346407241b2" providerId="AD" clId="Web-{F349C58A-0353-6A85-DC2E-20A18ADE130E}" dt="2025-08-15T17:30:22.513" v="22"/>
          <ac:spMkLst>
            <pc:docMk/>
            <pc:sldMk cId="2555354762" sldId="269"/>
            <ac:spMk id="2055" creationId="{39E3965E-AC41-4711-9D10-E25ABB132D86}"/>
          </ac:spMkLst>
        </pc:spChg>
        <pc:spChg chg="del">
          <ac:chgData name="Guppy, Talia" userId="S::talia.guppy@lausd.net::a4cf7a8a-d662-4541-a89c-e346407241b2" providerId="AD" clId="Web-{F349C58A-0353-6A85-DC2E-20A18ADE130E}" dt="2025-08-15T17:30:22.513" v="22"/>
          <ac:spMkLst>
            <pc:docMk/>
            <pc:sldMk cId="2555354762" sldId="269"/>
            <ac:spMk id="2059" creationId="{B4D0E555-16F6-44D0-BF56-AF5FF5BDE9D6}"/>
          </ac:spMkLst>
        </pc:spChg>
        <pc:spChg chg="del">
          <ac:chgData name="Guppy, Talia" userId="S::talia.guppy@lausd.net::a4cf7a8a-d662-4541-a89c-e346407241b2" providerId="AD" clId="Web-{F349C58A-0353-6A85-DC2E-20A18ADE130E}" dt="2025-08-15T17:30:22.513" v="22"/>
          <ac:spMkLst>
            <pc:docMk/>
            <pc:sldMk cId="2555354762" sldId="269"/>
            <ac:spMk id="2061" creationId="{8117041D-1A7B-4ECA-AB68-3CFDB6726B8E}"/>
          </ac:spMkLst>
        </pc:spChg>
        <pc:spChg chg="add">
          <ac:chgData name="Guppy, Talia" userId="S::talia.guppy@lausd.net::a4cf7a8a-d662-4541-a89c-e346407241b2" providerId="AD" clId="Web-{F349C58A-0353-6A85-DC2E-20A18ADE130E}" dt="2025-08-15T17:30:22.513" v="22"/>
          <ac:spMkLst>
            <pc:docMk/>
            <pc:sldMk cId="2555354762" sldId="269"/>
            <ac:spMk id="2068" creationId="{39E3965E-AC41-4711-9D10-E25ABB132D86}"/>
          </ac:spMkLst>
        </pc:spChg>
        <pc:spChg chg="add">
          <ac:chgData name="Guppy, Talia" userId="S::talia.guppy@lausd.net::a4cf7a8a-d662-4541-a89c-e346407241b2" providerId="AD" clId="Web-{F349C58A-0353-6A85-DC2E-20A18ADE130E}" dt="2025-08-15T17:30:22.513" v="22"/>
          <ac:spMkLst>
            <pc:docMk/>
            <pc:sldMk cId="2555354762" sldId="269"/>
            <ac:spMk id="2072" creationId="{33428ACC-71EC-4171-9527-10983BA6B41D}"/>
          </ac:spMkLst>
        </pc:spChg>
        <pc:spChg chg="add">
          <ac:chgData name="Guppy, Talia" userId="S::talia.guppy@lausd.net::a4cf7a8a-d662-4541-a89c-e346407241b2" providerId="AD" clId="Web-{F349C58A-0353-6A85-DC2E-20A18ADE130E}" dt="2025-08-15T17:30:22.513" v="22"/>
          <ac:spMkLst>
            <pc:docMk/>
            <pc:sldMk cId="2555354762" sldId="269"/>
            <ac:spMk id="2076" creationId="{8D4480B4-953D-41FA-9052-09AB3A026947}"/>
          </ac:spMkLst>
        </pc:spChg>
        <pc:picChg chg="add del mod">
          <ac:chgData name="Guppy, Talia" userId="S::talia.guppy@lausd.net::a4cf7a8a-d662-4541-a89c-e346407241b2" providerId="AD" clId="Web-{F349C58A-0353-6A85-DC2E-20A18ADE130E}" dt="2025-08-15T17:30:08.966" v="20"/>
          <ac:picMkLst>
            <pc:docMk/>
            <pc:sldMk cId="2555354762" sldId="269"/>
            <ac:picMk id="3" creationId="{D86A6BE4-F3B3-6B71-FC98-85DAAE7DA144}"/>
          </ac:picMkLst>
        </pc:picChg>
        <pc:picChg chg="add mod">
          <ac:chgData name="Guppy, Talia" userId="S::talia.guppy@lausd.net::a4cf7a8a-d662-4541-a89c-e346407241b2" providerId="AD" clId="Web-{F349C58A-0353-6A85-DC2E-20A18ADE130E}" dt="2025-08-15T17:30:22.513" v="22"/>
          <ac:picMkLst>
            <pc:docMk/>
            <pc:sldMk cId="2555354762" sldId="269"/>
            <ac:picMk id="4" creationId="{A690A62B-8201-0E69-C599-D010A96E4B9C}"/>
          </ac:picMkLst>
        </pc:picChg>
        <pc:picChg chg="del">
          <ac:chgData name="Guppy, Talia" userId="S::talia.guppy@lausd.net::a4cf7a8a-d662-4541-a89c-e346407241b2" providerId="AD" clId="Web-{F349C58A-0353-6A85-DC2E-20A18ADE130E}" dt="2025-08-15T17:29:50.934" v="18"/>
          <ac:picMkLst>
            <pc:docMk/>
            <pc:sldMk cId="2555354762" sldId="269"/>
            <ac:picMk id="2050" creationId="{536EBFED-AFE4-1A54-F50B-B8B0EFCC1002}"/>
          </ac:picMkLst>
        </pc:picChg>
        <pc:cxnChg chg="del">
          <ac:chgData name="Guppy, Talia" userId="S::talia.guppy@lausd.net::a4cf7a8a-d662-4541-a89c-e346407241b2" providerId="AD" clId="Web-{F349C58A-0353-6A85-DC2E-20A18ADE130E}" dt="2025-08-15T17:30:22.513" v="22"/>
          <ac:cxnSpMkLst>
            <pc:docMk/>
            <pc:sldMk cId="2555354762" sldId="269"/>
            <ac:cxnSpMk id="2057" creationId="{1F5DC8C3-BA5F-4EED-BB9A-A14272BD82A1}"/>
          </ac:cxnSpMkLst>
        </pc:cxnChg>
        <pc:cxnChg chg="add">
          <ac:chgData name="Guppy, Talia" userId="S::talia.guppy@lausd.net::a4cf7a8a-d662-4541-a89c-e346407241b2" providerId="AD" clId="Web-{F349C58A-0353-6A85-DC2E-20A18ADE130E}" dt="2025-08-15T17:30:22.513" v="22"/>
          <ac:cxnSpMkLst>
            <pc:docMk/>
            <pc:sldMk cId="2555354762" sldId="269"/>
            <ac:cxnSpMk id="2074" creationId="{BA22713B-ABB6-4391-97F9-0449A2B9B664}"/>
          </ac:cxnSpMkLst>
        </pc:cxnChg>
      </pc:sldChg>
      <pc:sldChg chg="addSp delSp modSp">
        <pc:chgData name="Guppy, Talia" userId="S::talia.guppy@lausd.net::a4cf7a8a-d662-4541-a89c-e346407241b2" providerId="AD" clId="Web-{F349C58A-0353-6A85-DC2E-20A18ADE130E}" dt="2025-08-15T17:32:38.065" v="62" actId="1076"/>
        <pc:sldMkLst>
          <pc:docMk/>
          <pc:sldMk cId="493509997" sldId="270"/>
        </pc:sldMkLst>
        <pc:spChg chg="mod">
          <ac:chgData name="Guppy, Talia" userId="S::talia.guppy@lausd.net::a4cf7a8a-d662-4541-a89c-e346407241b2" providerId="AD" clId="Web-{F349C58A-0353-6A85-DC2E-20A18ADE130E}" dt="2025-08-15T17:32:30.596" v="61"/>
          <ac:spMkLst>
            <pc:docMk/>
            <pc:sldMk cId="493509997" sldId="270"/>
            <ac:spMk id="2" creationId="{0591E442-023A-48B4-9F7F-3251E892FBB8}"/>
          </ac:spMkLst>
        </pc:spChg>
        <pc:spChg chg="del">
          <ac:chgData name="Guppy, Talia" userId="S::talia.guppy@lausd.net::a4cf7a8a-d662-4541-a89c-e346407241b2" providerId="AD" clId="Web-{F349C58A-0353-6A85-DC2E-20A18ADE130E}" dt="2025-08-15T17:30:51.061" v="30"/>
          <ac:spMkLst>
            <pc:docMk/>
            <pc:sldMk cId="493509997" sldId="270"/>
            <ac:spMk id="23" creationId="{39E3965E-AC41-4711-9D10-E25ABB132D86}"/>
          </ac:spMkLst>
        </pc:spChg>
        <pc:spChg chg="del">
          <ac:chgData name="Guppy, Talia" userId="S::talia.guppy@lausd.net::a4cf7a8a-d662-4541-a89c-e346407241b2" providerId="AD" clId="Web-{F349C58A-0353-6A85-DC2E-20A18ADE130E}" dt="2025-08-15T17:30:51.061" v="30"/>
          <ac:spMkLst>
            <pc:docMk/>
            <pc:sldMk cId="493509997" sldId="270"/>
            <ac:spMk id="27" creationId="{33428ACC-71EC-4171-9527-10983BA6B41D}"/>
          </ac:spMkLst>
        </pc:spChg>
        <pc:spChg chg="del">
          <ac:chgData name="Guppy, Talia" userId="S::talia.guppy@lausd.net::a4cf7a8a-d662-4541-a89c-e346407241b2" providerId="AD" clId="Web-{F349C58A-0353-6A85-DC2E-20A18ADE130E}" dt="2025-08-15T17:30:51.061" v="30"/>
          <ac:spMkLst>
            <pc:docMk/>
            <pc:sldMk cId="493509997" sldId="270"/>
            <ac:spMk id="31" creationId="{8D4480B4-953D-41FA-9052-09AB3A026947}"/>
          </ac:spMkLst>
        </pc:spChg>
        <pc:spChg chg="add del">
          <ac:chgData name="Guppy, Talia" userId="S::talia.guppy@lausd.net::a4cf7a8a-d662-4541-a89c-e346407241b2" providerId="AD" clId="Web-{F349C58A-0353-6A85-DC2E-20A18ADE130E}" dt="2025-08-15T17:32:21.674" v="60"/>
          <ac:spMkLst>
            <pc:docMk/>
            <pc:sldMk cId="493509997" sldId="270"/>
            <ac:spMk id="36" creationId="{39E3965E-AC41-4711-9D10-E25ABB132D86}"/>
          </ac:spMkLst>
        </pc:spChg>
        <pc:spChg chg="add del">
          <ac:chgData name="Guppy, Talia" userId="S::talia.guppy@lausd.net::a4cf7a8a-d662-4541-a89c-e346407241b2" providerId="AD" clId="Web-{F349C58A-0353-6A85-DC2E-20A18ADE130E}" dt="2025-08-15T17:32:21.674" v="60"/>
          <ac:spMkLst>
            <pc:docMk/>
            <pc:sldMk cId="493509997" sldId="270"/>
            <ac:spMk id="40" creationId="{548B4202-DCD5-4F8C-B481-743A989A9DFF}"/>
          </ac:spMkLst>
        </pc:spChg>
        <pc:spChg chg="add del">
          <ac:chgData name="Guppy, Talia" userId="S::talia.guppy@lausd.net::a4cf7a8a-d662-4541-a89c-e346407241b2" providerId="AD" clId="Web-{F349C58A-0353-6A85-DC2E-20A18ADE130E}" dt="2025-08-15T17:32:21.674" v="60"/>
          <ac:spMkLst>
            <pc:docMk/>
            <pc:sldMk cId="493509997" sldId="270"/>
            <ac:spMk id="44" creationId="{8EE702CF-91CE-4661-ACBF-3C8160D1B433}"/>
          </ac:spMkLst>
        </pc:spChg>
        <pc:spChg chg="add">
          <ac:chgData name="Guppy, Talia" userId="S::talia.guppy@lausd.net::a4cf7a8a-d662-4541-a89c-e346407241b2" providerId="AD" clId="Web-{F349C58A-0353-6A85-DC2E-20A18ADE130E}" dt="2025-08-15T17:32:21.674" v="60"/>
          <ac:spMkLst>
            <pc:docMk/>
            <pc:sldMk cId="493509997" sldId="270"/>
            <ac:spMk id="49" creationId="{39E3965E-AC41-4711-9D10-E25ABB132D86}"/>
          </ac:spMkLst>
        </pc:spChg>
        <pc:spChg chg="add">
          <ac:chgData name="Guppy, Talia" userId="S::talia.guppy@lausd.net::a4cf7a8a-d662-4541-a89c-e346407241b2" providerId="AD" clId="Web-{F349C58A-0353-6A85-DC2E-20A18ADE130E}" dt="2025-08-15T17:32:21.674" v="60"/>
          <ac:spMkLst>
            <pc:docMk/>
            <pc:sldMk cId="493509997" sldId="270"/>
            <ac:spMk id="53" creationId="{34461041-8413-4023-ABA7-9E499B0AD995}"/>
          </ac:spMkLst>
        </pc:spChg>
        <pc:spChg chg="add">
          <ac:chgData name="Guppy, Talia" userId="S::talia.guppy@lausd.net::a4cf7a8a-d662-4541-a89c-e346407241b2" providerId="AD" clId="Web-{F349C58A-0353-6A85-DC2E-20A18ADE130E}" dt="2025-08-15T17:32:21.674" v="60"/>
          <ac:spMkLst>
            <pc:docMk/>
            <pc:sldMk cId="493509997" sldId="270"/>
            <ac:spMk id="57" creationId="{53B4A494-ED20-47DD-A927-05EA273B0F1F}"/>
          </ac:spMkLst>
        </pc:spChg>
        <pc:picChg chg="add del mod">
          <ac:chgData name="Guppy, Talia" userId="S::talia.guppy@lausd.net::a4cf7a8a-d662-4541-a89c-e346407241b2" providerId="AD" clId="Web-{F349C58A-0353-6A85-DC2E-20A18ADE130E}" dt="2025-08-15T17:32:07.220" v="58"/>
          <ac:picMkLst>
            <pc:docMk/>
            <pc:sldMk cId="493509997" sldId="270"/>
            <ac:picMk id="3" creationId="{6600AA87-F7E9-C687-A73D-FD01C9846C47}"/>
          </ac:picMkLst>
        </pc:picChg>
        <pc:picChg chg="add mod">
          <ac:chgData name="Guppy, Talia" userId="S::talia.guppy@lausd.net::a4cf7a8a-d662-4541-a89c-e346407241b2" providerId="AD" clId="Web-{F349C58A-0353-6A85-DC2E-20A18ADE130E}" dt="2025-08-15T17:32:38.065" v="62" actId="1076"/>
          <ac:picMkLst>
            <pc:docMk/>
            <pc:sldMk cId="493509997" sldId="270"/>
            <ac:picMk id="4" creationId="{1D4C5A7C-412D-C0F4-B345-A07BA13118C9}"/>
          </ac:picMkLst>
        </pc:picChg>
        <pc:picChg chg="del">
          <ac:chgData name="Guppy, Talia" userId="S::talia.guppy@lausd.net::a4cf7a8a-d662-4541-a89c-e346407241b2" providerId="AD" clId="Web-{F349C58A-0353-6A85-DC2E-20A18ADE130E}" dt="2025-08-15T17:30:35.717" v="28"/>
          <ac:picMkLst>
            <pc:docMk/>
            <pc:sldMk cId="493509997" sldId="270"/>
            <ac:picMk id="7" creationId="{9990E207-246D-FA04-A1D4-79DA94C78D4B}"/>
          </ac:picMkLst>
        </pc:picChg>
        <pc:cxnChg chg="del">
          <ac:chgData name="Guppy, Talia" userId="S::talia.guppy@lausd.net::a4cf7a8a-d662-4541-a89c-e346407241b2" providerId="AD" clId="Web-{F349C58A-0353-6A85-DC2E-20A18ADE130E}" dt="2025-08-15T17:30:51.061" v="30"/>
          <ac:cxnSpMkLst>
            <pc:docMk/>
            <pc:sldMk cId="493509997" sldId="270"/>
            <ac:cxnSpMk id="29" creationId="{BA22713B-ABB6-4391-97F9-0449A2B9B664}"/>
          </ac:cxnSpMkLst>
        </pc:cxnChg>
        <pc:cxnChg chg="add del">
          <ac:chgData name="Guppy, Talia" userId="S::talia.guppy@lausd.net::a4cf7a8a-d662-4541-a89c-e346407241b2" providerId="AD" clId="Web-{F349C58A-0353-6A85-DC2E-20A18ADE130E}" dt="2025-08-15T17:32:21.674" v="60"/>
          <ac:cxnSpMkLst>
            <pc:docMk/>
            <pc:sldMk cId="493509997" sldId="270"/>
            <ac:cxnSpMk id="42" creationId="{F7F57F6B-E621-4E40-A34D-2FE12902AA20}"/>
          </ac:cxnSpMkLst>
        </pc:cxnChg>
        <pc:cxnChg chg="add">
          <ac:chgData name="Guppy, Talia" userId="S::talia.guppy@lausd.net::a4cf7a8a-d662-4541-a89c-e346407241b2" providerId="AD" clId="Web-{F349C58A-0353-6A85-DC2E-20A18ADE130E}" dt="2025-08-15T17:32:21.674" v="60"/>
          <ac:cxnSpMkLst>
            <pc:docMk/>
            <pc:sldMk cId="493509997" sldId="270"/>
            <ac:cxnSpMk id="55" creationId="{F05BCF04-4702-43D0-BE8F-DBF6C2F65131}"/>
          </ac:cxnSpMkLst>
        </pc:cxnChg>
      </pc:sldChg>
      <pc:sldChg chg="addSp modSp">
        <pc:chgData name="Guppy, Talia" userId="S::talia.guppy@lausd.net::a4cf7a8a-d662-4541-a89c-e346407241b2" providerId="AD" clId="Web-{F349C58A-0353-6A85-DC2E-20A18ADE130E}" dt="2025-08-15T17:29:33.996" v="17" actId="20577"/>
        <pc:sldMkLst>
          <pc:docMk/>
          <pc:sldMk cId="4158283961" sldId="271"/>
        </pc:sldMkLst>
        <pc:spChg chg="mod">
          <ac:chgData name="Guppy, Talia" userId="S::talia.guppy@lausd.net::a4cf7a8a-d662-4541-a89c-e346407241b2" providerId="AD" clId="Web-{F349C58A-0353-6A85-DC2E-20A18ADE130E}" dt="2025-08-15T17:29:33.996" v="17" actId="20577"/>
          <ac:spMkLst>
            <pc:docMk/>
            <pc:sldMk cId="4158283961" sldId="271"/>
            <ac:spMk id="3" creationId="{A0E5CE28-5825-46C7-A5D6-92578B64BB98}"/>
          </ac:spMkLst>
        </pc:spChg>
        <pc:picChg chg="add mod">
          <ac:chgData name="Guppy, Talia" userId="S::talia.guppy@lausd.net::a4cf7a8a-d662-4541-a89c-e346407241b2" providerId="AD" clId="Web-{F349C58A-0353-6A85-DC2E-20A18ADE130E}" dt="2025-08-15T17:28:53.119" v="1" actId="1076"/>
          <ac:picMkLst>
            <pc:docMk/>
            <pc:sldMk cId="4158283961" sldId="271"/>
            <ac:picMk id="5" creationId="{020A392E-9D45-8FE0-2B57-E27FB7B0D66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B284D-C83F-43D5-9F84-6F9619195B9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AFB4C6F-52C8-43C1-8EEB-74FEF4F6F794}">
      <dgm:prSet/>
      <dgm:spPr/>
      <dgm:t>
        <a:bodyPr/>
        <a:lstStyle/>
        <a:p>
          <a:pPr>
            <a:defRPr cap="all"/>
          </a:pPr>
          <a:r>
            <a:rPr lang="en-US"/>
            <a:t>Always say what's on your mind</a:t>
          </a:r>
        </a:p>
      </dgm:t>
    </dgm:pt>
    <dgm:pt modelId="{9BB35AA3-952A-45B5-A468-E668480D91E8}" type="parTrans" cxnId="{0BCF9514-24CB-4A57-A99B-B0589DF011D0}">
      <dgm:prSet/>
      <dgm:spPr/>
      <dgm:t>
        <a:bodyPr/>
        <a:lstStyle/>
        <a:p>
          <a:endParaRPr lang="en-US"/>
        </a:p>
      </dgm:t>
    </dgm:pt>
    <dgm:pt modelId="{6DB3FF8A-DE03-4757-9F5D-8E82EB672DC3}" type="sibTrans" cxnId="{0BCF9514-24CB-4A57-A99B-B0589DF011D0}">
      <dgm:prSet/>
      <dgm:spPr/>
      <dgm:t>
        <a:bodyPr/>
        <a:lstStyle/>
        <a:p>
          <a:endParaRPr lang="en-US"/>
        </a:p>
      </dgm:t>
    </dgm:pt>
    <dgm:pt modelId="{F0756668-89F8-434A-9DDA-A817975E11B1}">
      <dgm:prSet/>
      <dgm:spPr/>
      <dgm:t>
        <a:bodyPr/>
        <a:lstStyle/>
        <a:p>
          <a:pPr>
            <a:defRPr cap="all"/>
          </a:pPr>
          <a:r>
            <a:rPr lang="en-US"/>
            <a:t>Never speak again</a:t>
          </a:r>
        </a:p>
      </dgm:t>
    </dgm:pt>
    <dgm:pt modelId="{0CC34432-0E30-41E4-B72F-0D4E1DE2B559}" type="parTrans" cxnId="{F77759DC-AF9E-4CB2-A8E5-B9DC7470C912}">
      <dgm:prSet/>
      <dgm:spPr/>
      <dgm:t>
        <a:bodyPr/>
        <a:lstStyle/>
        <a:p>
          <a:endParaRPr lang="en-US"/>
        </a:p>
      </dgm:t>
    </dgm:pt>
    <dgm:pt modelId="{5149FF2F-D899-4712-B7A9-A9101514265E}" type="sibTrans" cxnId="{F77759DC-AF9E-4CB2-A8E5-B9DC7470C912}">
      <dgm:prSet/>
      <dgm:spPr/>
      <dgm:t>
        <a:bodyPr/>
        <a:lstStyle/>
        <a:p>
          <a:endParaRPr lang="en-US"/>
        </a:p>
      </dgm:t>
    </dgm:pt>
    <dgm:pt modelId="{BE74EE29-AB9C-4AD9-8206-E991D9821DD7}" type="pres">
      <dgm:prSet presAssocID="{C0FB284D-C83F-43D5-9F84-6F9619195B99}" presName="root" presStyleCnt="0">
        <dgm:presLayoutVars>
          <dgm:dir/>
          <dgm:resizeHandles val="exact"/>
        </dgm:presLayoutVars>
      </dgm:prSet>
      <dgm:spPr/>
    </dgm:pt>
    <dgm:pt modelId="{53FD8627-5FEE-4DEA-B4A7-F14196314579}" type="pres">
      <dgm:prSet presAssocID="{DAFB4C6F-52C8-43C1-8EEB-74FEF4F6F794}" presName="compNode" presStyleCnt="0"/>
      <dgm:spPr/>
    </dgm:pt>
    <dgm:pt modelId="{DB89E0E3-5C25-4A2F-9959-6F28A6B24956}" type="pres">
      <dgm:prSet presAssocID="{DAFB4C6F-52C8-43C1-8EEB-74FEF4F6F794}" presName="iconBgRect" presStyleLbl="bgShp" presStyleIdx="0" presStyleCnt="2"/>
      <dgm:spPr/>
    </dgm:pt>
    <dgm:pt modelId="{A50D787F-0DC1-49A8-ACF4-CA0589A88FF9}" type="pres">
      <dgm:prSet presAssocID="{DAFB4C6F-52C8-43C1-8EEB-74FEF4F6F79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6D052F-2C85-4FEF-82D1-E187D617238B}" type="pres">
      <dgm:prSet presAssocID="{DAFB4C6F-52C8-43C1-8EEB-74FEF4F6F794}" presName="spaceRect" presStyleCnt="0"/>
      <dgm:spPr/>
    </dgm:pt>
    <dgm:pt modelId="{CFECE8ED-E34B-4AA2-9EAC-C6415B8DEE28}" type="pres">
      <dgm:prSet presAssocID="{DAFB4C6F-52C8-43C1-8EEB-74FEF4F6F794}" presName="textRect" presStyleLbl="revTx" presStyleIdx="0" presStyleCnt="2">
        <dgm:presLayoutVars>
          <dgm:chMax val="1"/>
          <dgm:chPref val="1"/>
        </dgm:presLayoutVars>
      </dgm:prSet>
      <dgm:spPr/>
    </dgm:pt>
    <dgm:pt modelId="{CF44C241-DE7C-4D4E-B43E-C90FA2B0E7A7}" type="pres">
      <dgm:prSet presAssocID="{6DB3FF8A-DE03-4757-9F5D-8E82EB672DC3}" presName="sibTrans" presStyleCnt="0"/>
      <dgm:spPr/>
    </dgm:pt>
    <dgm:pt modelId="{90347194-7F6F-4EB7-B2E0-A58070DEE5F1}" type="pres">
      <dgm:prSet presAssocID="{F0756668-89F8-434A-9DDA-A817975E11B1}" presName="compNode" presStyleCnt="0"/>
      <dgm:spPr/>
    </dgm:pt>
    <dgm:pt modelId="{15305659-3D15-4EA5-A10E-ABFC1E35FB2C}" type="pres">
      <dgm:prSet presAssocID="{F0756668-89F8-434A-9DDA-A817975E11B1}" presName="iconBgRect" presStyleLbl="bgShp" presStyleIdx="1" presStyleCnt="2"/>
      <dgm:spPr/>
    </dgm:pt>
    <dgm:pt modelId="{DB5FF190-FD83-4282-8699-DD135D3035C0}" type="pres">
      <dgm:prSet presAssocID="{F0756668-89F8-434A-9DDA-A817975E11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4B4E3FEB-7183-4B98-B933-4A72077DD92C}" type="pres">
      <dgm:prSet presAssocID="{F0756668-89F8-434A-9DDA-A817975E11B1}" presName="spaceRect" presStyleCnt="0"/>
      <dgm:spPr/>
    </dgm:pt>
    <dgm:pt modelId="{FB858A47-C193-4EFB-85B8-31FF1F4D62E0}" type="pres">
      <dgm:prSet presAssocID="{F0756668-89F8-434A-9DDA-A817975E11B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BCF9514-24CB-4A57-A99B-B0589DF011D0}" srcId="{C0FB284D-C83F-43D5-9F84-6F9619195B99}" destId="{DAFB4C6F-52C8-43C1-8EEB-74FEF4F6F794}" srcOrd="0" destOrd="0" parTransId="{9BB35AA3-952A-45B5-A468-E668480D91E8}" sibTransId="{6DB3FF8A-DE03-4757-9F5D-8E82EB672DC3}"/>
    <dgm:cxn modelId="{75E78E1B-69E1-4247-9F8D-7158A25A6A11}" type="presOf" srcId="{C0FB284D-C83F-43D5-9F84-6F9619195B99}" destId="{BE74EE29-AB9C-4AD9-8206-E991D9821DD7}" srcOrd="0" destOrd="0" presId="urn:microsoft.com/office/officeart/2018/5/layout/IconCircleLabelList"/>
    <dgm:cxn modelId="{5CD9D935-DD67-4A97-A82B-A53F713FE1A2}" type="presOf" srcId="{DAFB4C6F-52C8-43C1-8EEB-74FEF4F6F794}" destId="{CFECE8ED-E34B-4AA2-9EAC-C6415B8DEE28}" srcOrd="0" destOrd="0" presId="urn:microsoft.com/office/officeart/2018/5/layout/IconCircleLabelList"/>
    <dgm:cxn modelId="{44D38384-7FD2-4BF2-A034-BBD17EF217A6}" type="presOf" srcId="{F0756668-89F8-434A-9DDA-A817975E11B1}" destId="{FB858A47-C193-4EFB-85B8-31FF1F4D62E0}" srcOrd="0" destOrd="0" presId="urn:microsoft.com/office/officeart/2018/5/layout/IconCircleLabelList"/>
    <dgm:cxn modelId="{F77759DC-AF9E-4CB2-A8E5-B9DC7470C912}" srcId="{C0FB284D-C83F-43D5-9F84-6F9619195B99}" destId="{F0756668-89F8-434A-9DDA-A817975E11B1}" srcOrd="1" destOrd="0" parTransId="{0CC34432-0E30-41E4-B72F-0D4E1DE2B559}" sibTransId="{5149FF2F-D899-4712-B7A9-A9101514265E}"/>
    <dgm:cxn modelId="{1036F7D0-FF03-40B2-8DD1-E0F390035670}" type="presParOf" srcId="{BE74EE29-AB9C-4AD9-8206-E991D9821DD7}" destId="{53FD8627-5FEE-4DEA-B4A7-F14196314579}" srcOrd="0" destOrd="0" presId="urn:microsoft.com/office/officeart/2018/5/layout/IconCircleLabelList"/>
    <dgm:cxn modelId="{CAB808B6-8981-4EEA-8944-06575475313E}" type="presParOf" srcId="{53FD8627-5FEE-4DEA-B4A7-F14196314579}" destId="{DB89E0E3-5C25-4A2F-9959-6F28A6B24956}" srcOrd="0" destOrd="0" presId="urn:microsoft.com/office/officeart/2018/5/layout/IconCircleLabelList"/>
    <dgm:cxn modelId="{DEEAB8E0-5C0E-4AC5-9F6C-F80DCA6A8E5D}" type="presParOf" srcId="{53FD8627-5FEE-4DEA-B4A7-F14196314579}" destId="{A50D787F-0DC1-49A8-ACF4-CA0589A88FF9}" srcOrd="1" destOrd="0" presId="urn:microsoft.com/office/officeart/2018/5/layout/IconCircleLabelList"/>
    <dgm:cxn modelId="{A5677ED5-BFD1-4411-89F0-3BD937179838}" type="presParOf" srcId="{53FD8627-5FEE-4DEA-B4A7-F14196314579}" destId="{C56D052F-2C85-4FEF-82D1-E187D617238B}" srcOrd="2" destOrd="0" presId="urn:microsoft.com/office/officeart/2018/5/layout/IconCircleLabelList"/>
    <dgm:cxn modelId="{B82AB3A6-5DBF-429C-A004-6A36B32080A8}" type="presParOf" srcId="{53FD8627-5FEE-4DEA-B4A7-F14196314579}" destId="{CFECE8ED-E34B-4AA2-9EAC-C6415B8DEE28}" srcOrd="3" destOrd="0" presId="urn:microsoft.com/office/officeart/2018/5/layout/IconCircleLabelList"/>
    <dgm:cxn modelId="{615EEA6F-CE13-45BF-A3F0-37384BB37829}" type="presParOf" srcId="{BE74EE29-AB9C-4AD9-8206-E991D9821DD7}" destId="{CF44C241-DE7C-4D4E-B43E-C90FA2B0E7A7}" srcOrd="1" destOrd="0" presId="urn:microsoft.com/office/officeart/2018/5/layout/IconCircleLabelList"/>
    <dgm:cxn modelId="{AD178B05-A27A-47B6-A94B-4E4C3D0F0A12}" type="presParOf" srcId="{BE74EE29-AB9C-4AD9-8206-E991D9821DD7}" destId="{90347194-7F6F-4EB7-B2E0-A58070DEE5F1}" srcOrd="2" destOrd="0" presId="urn:microsoft.com/office/officeart/2018/5/layout/IconCircleLabelList"/>
    <dgm:cxn modelId="{73FE06A7-B954-4E23-A1EA-1F12A061A1C9}" type="presParOf" srcId="{90347194-7F6F-4EB7-B2E0-A58070DEE5F1}" destId="{15305659-3D15-4EA5-A10E-ABFC1E35FB2C}" srcOrd="0" destOrd="0" presId="urn:microsoft.com/office/officeart/2018/5/layout/IconCircleLabelList"/>
    <dgm:cxn modelId="{F73B120E-E39A-4683-8C44-667446F9DABF}" type="presParOf" srcId="{90347194-7F6F-4EB7-B2E0-A58070DEE5F1}" destId="{DB5FF190-FD83-4282-8699-DD135D3035C0}" srcOrd="1" destOrd="0" presId="urn:microsoft.com/office/officeart/2018/5/layout/IconCircleLabelList"/>
    <dgm:cxn modelId="{DC463301-7380-4F2D-B1F5-46A748E74E3C}" type="presParOf" srcId="{90347194-7F6F-4EB7-B2E0-A58070DEE5F1}" destId="{4B4E3FEB-7183-4B98-B933-4A72077DD92C}" srcOrd="2" destOrd="0" presId="urn:microsoft.com/office/officeart/2018/5/layout/IconCircleLabelList"/>
    <dgm:cxn modelId="{85BAF95E-8CF4-4F37-AAC4-9304BC1E577B}" type="presParOf" srcId="{90347194-7F6F-4EB7-B2E0-A58070DEE5F1}" destId="{FB858A47-C193-4EFB-85B8-31FF1F4D62E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67555-2D0C-4FE9-8DA6-5F2A7D7ED8A9}" type="doc">
      <dgm:prSet loTypeId="urn:microsoft.com/office/officeart/2016/7/layout/HorizontalAction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3C70EB-0D7E-404D-90A7-8DCC31C0D09C}">
      <dgm:prSet/>
      <dgm:spPr/>
      <dgm:t>
        <a:bodyPr/>
        <a:lstStyle/>
        <a:p>
          <a:r>
            <a:rPr lang="en-US" dirty="0"/>
            <a:t>Learn</a:t>
          </a:r>
        </a:p>
      </dgm:t>
    </dgm:pt>
    <dgm:pt modelId="{2EE6D722-2518-40EA-9E9D-0B1835F8C83F}" type="parTrans" cxnId="{7DEE363B-B770-4A47-8A44-A3224A64D000}">
      <dgm:prSet/>
      <dgm:spPr/>
      <dgm:t>
        <a:bodyPr/>
        <a:lstStyle/>
        <a:p>
          <a:endParaRPr lang="en-US"/>
        </a:p>
      </dgm:t>
    </dgm:pt>
    <dgm:pt modelId="{C322680D-3C5A-4A7F-AD9D-515AFA5D6267}" type="sibTrans" cxnId="{7DEE363B-B770-4A47-8A44-A3224A64D000}">
      <dgm:prSet/>
      <dgm:spPr/>
      <dgm:t>
        <a:bodyPr/>
        <a:lstStyle/>
        <a:p>
          <a:endParaRPr lang="en-US"/>
        </a:p>
      </dgm:t>
    </dgm:pt>
    <dgm:pt modelId="{ED18F1C6-B208-41E4-BBE4-9E47D6BB33E3}">
      <dgm:prSet/>
      <dgm:spPr/>
      <dgm:t>
        <a:bodyPr/>
        <a:lstStyle/>
        <a:p>
          <a:r>
            <a:rPr lang="en-US" dirty="0"/>
            <a:t>About Lunar New Year </a:t>
          </a:r>
        </a:p>
      </dgm:t>
    </dgm:pt>
    <dgm:pt modelId="{85C1342D-EAE3-4AB1-9251-E4B4F32A0B33}" type="parTrans" cxnId="{A27799EA-4375-4A02-BB18-0363468B95D9}">
      <dgm:prSet/>
      <dgm:spPr/>
      <dgm:t>
        <a:bodyPr/>
        <a:lstStyle/>
        <a:p>
          <a:endParaRPr lang="en-US"/>
        </a:p>
      </dgm:t>
    </dgm:pt>
    <dgm:pt modelId="{E0A0AC5D-EE9E-4A65-ACBC-73C67E2EAB67}" type="sibTrans" cxnId="{A27799EA-4375-4A02-BB18-0363468B95D9}">
      <dgm:prSet/>
      <dgm:spPr/>
      <dgm:t>
        <a:bodyPr/>
        <a:lstStyle/>
        <a:p>
          <a:endParaRPr lang="en-US"/>
        </a:p>
      </dgm:t>
    </dgm:pt>
    <dgm:pt modelId="{D6FADB40-1889-4939-8A03-EB763CA45098}">
      <dgm:prSet/>
      <dgm:spPr/>
      <dgm:t>
        <a:bodyPr/>
        <a:lstStyle/>
        <a:p>
          <a:pPr rtl="0"/>
          <a:r>
            <a:rPr lang="en-US" dirty="0"/>
            <a:t>Learn</a:t>
          </a:r>
          <a:r>
            <a:rPr lang="en-US" dirty="0">
              <a:latin typeface="Arial Nova Light" panose="020F0302020204030204"/>
            </a:rPr>
            <a:t> </a:t>
          </a:r>
          <a:endParaRPr lang="en-US" dirty="0"/>
        </a:p>
      </dgm:t>
    </dgm:pt>
    <dgm:pt modelId="{59AF7FA6-0AB3-4D59-9A78-93E2D4C97A6E}" type="parTrans" cxnId="{E237E87A-5F56-472A-888A-97197553DA68}">
      <dgm:prSet/>
      <dgm:spPr/>
      <dgm:t>
        <a:bodyPr/>
        <a:lstStyle/>
        <a:p>
          <a:endParaRPr lang="en-US"/>
        </a:p>
      </dgm:t>
    </dgm:pt>
    <dgm:pt modelId="{8AA84E4D-B49F-4015-9461-EDB55EFEA8A5}" type="sibTrans" cxnId="{E237E87A-5F56-472A-888A-97197553DA68}">
      <dgm:prSet/>
      <dgm:spPr/>
      <dgm:t>
        <a:bodyPr/>
        <a:lstStyle/>
        <a:p>
          <a:endParaRPr lang="en-US"/>
        </a:p>
      </dgm:t>
    </dgm:pt>
    <dgm:pt modelId="{1B232CD2-F88C-413E-8AD7-25B0F0D9105E}">
      <dgm:prSet/>
      <dgm:spPr/>
      <dgm:t>
        <a:bodyPr/>
        <a:lstStyle/>
        <a:p>
          <a:r>
            <a:rPr lang="en-US" dirty="0"/>
            <a:t>about the traditions</a:t>
          </a:r>
        </a:p>
      </dgm:t>
    </dgm:pt>
    <dgm:pt modelId="{53C0B7AA-0988-4374-8DE0-DB9B861F5C14}" type="parTrans" cxnId="{BA02FB65-4667-43FD-AD8E-FA6BF30F2F86}">
      <dgm:prSet/>
      <dgm:spPr/>
      <dgm:t>
        <a:bodyPr/>
        <a:lstStyle/>
        <a:p>
          <a:endParaRPr lang="en-US"/>
        </a:p>
      </dgm:t>
    </dgm:pt>
    <dgm:pt modelId="{75AC6FB6-AAFD-4179-8788-C81074BCFF83}" type="sibTrans" cxnId="{BA02FB65-4667-43FD-AD8E-FA6BF30F2F86}">
      <dgm:prSet/>
      <dgm:spPr/>
      <dgm:t>
        <a:bodyPr/>
        <a:lstStyle/>
        <a:p>
          <a:endParaRPr lang="en-US"/>
        </a:p>
      </dgm:t>
    </dgm:pt>
    <dgm:pt modelId="{2A1FD13A-C704-4C1A-AA4C-260D2750F1C7}" type="pres">
      <dgm:prSet presAssocID="{C3A67555-2D0C-4FE9-8DA6-5F2A7D7ED8A9}" presName="Name0" presStyleCnt="0">
        <dgm:presLayoutVars>
          <dgm:dir/>
          <dgm:animLvl val="lvl"/>
          <dgm:resizeHandles val="exact"/>
        </dgm:presLayoutVars>
      </dgm:prSet>
      <dgm:spPr/>
    </dgm:pt>
    <dgm:pt modelId="{06803C7C-6F3A-4934-870D-ADAFF32C43E6}" type="pres">
      <dgm:prSet presAssocID="{923C70EB-0D7E-404D-90A7-8DCC31C0D09C}" presName="composite" presStyleCnt="0"/>
      <dgm:spPr/>
    </dgm:pt>
    <dgm:pt modelId="{DAD86FC2-71D9-4354-B390-F0DA76C46E89}" type="pres">
      <dgm:prSet presAssocID="{923C70EB-0D7E-404D-90A7-8DCC31C0D09C}" presName="parTx" presStyleLbl="alignNode1" presStyleIdx="0" presStyleCnt="2">
        <dgm:presLayoutVars>
          <dgm:chMax val="0"/>
          <dgm:chPref val="0"/>
        </dgm:presLayoutVars>
      </dgm:prSet>
      <dgm:spPr/>
    </dgm:pt>
    <dgm:pt modelId="{2D1123E9-5429-4FE3-84B0-CD73F39C98ED}" type="pres">
      <dgm:prSet presAssocID="{923C70EB-0D7E-404D-90A7-8DCC31C0D09C}" presName="desTx" presStyleLbl="alignAccFollowNode1" presStyleIdx="0" presStyleCnt="2">
        <dgm:presLayoutVars/>
      </dgm:prSet>
      <dgm:spPr/>
    </dgm:pt>
    <dgm:pt modelId="{4F10D9B9-ADFC-47EB-B24A-5E54282FC8ED}" type="pres">
      <dgm:prSet presAssocID="{C322680D-3C5A-4A7F-AD9D-515AFA5D6267}" presName="space" presStyleCnt="0"/>
      <dgm:spPr/>
    </dgm:pt>
    <dgm:pt modelId="{AA2E3C0B-1592-4759-AB9A-360D20308BEF}" type="pres">
      <dgm:prSet presAssocID="{D6FADB40-1889-4939-8A03-EB763CA45098}" presName="composite" presStyleCnt="0"/>
      <dgm:spPr/>
    </dgm:pt>
    <dgm:pt modelId="{73C390E7-B528-4388-8D6C-E449917F8CD6}" type="pres">
      <dgm:prSet presAssocID="{D6FADB40-1889-4939-8A03-EB763CA45098}" presName="parTx" presStyleLbl="alignNode1" presStyleIdx="1" presStyleCnt="2">
        <dgm:presLayoutVars>
          <dgm:chMax val="0"/>
          <dgm:chPref val="0"/>
        </dgm:presLayoutVars>
      </dgm:prSet>
      <dgm:spPr/>
    </dgm:pt>
    <dgm:pt modelId="{879EF3F5-007B-4F97-AA44-517D0A4E315F}" type="pres">
      <dgm:prSet presAssocID="{D6FADB40-1889-4939-8A03-EB763CA45098}" presName="desTx" presStyleLbl="alignAccFollowNode1" presStyleIdx="1" presStyleCnt="2">
        <dgm:presLayoutVars/>
      </dgm:prSet>
      <dgm:spPr/>
    </dgm:pt>
  </dgm:ptLst>
  <dgm:cxnLst>
    <dgm:cxn modelId="{AEBDAA06-2296-4187-9E0D-24F67100E061}" type="presOf" srcId="{D6FADB40-1889-4939-8A03-EB763CA45098}" destId="{73C390E7-B528-4388-8D6C-E449917F8CD6}" srcOrd="0" destOrd="0" presId="urn:microsoft.com/office/officeart/2016/7/layout/HorizontalActionList"/>
    <dgm:cxn modelId="{7A77C009-6643-4343-9ED2-D31B242D5F36}" type="presOf" srcId="{C3A67555-2D0C-4FE9-8DA6-5F2A7D7ED8A9}" destId="{2A1FD13A-C704-4C1A-AA4C-260D2750F1C7}" srcOrd="0" destOrd="0" presId="urn:microsoft.com/office/officeart/2016/7/layout/HorizontalActionList"/>
    <dgm:cxn modelId="{DC6E841F-8895-4A89-AC55-48A468444B37}" type="presOf" srcId="{ED18F1C6-B208-41E4-BBE4-9E47D6BB33E3}" destId="{2D1123E9-5429-4FE3-84B0-CD73F39C98ED}" srcOrd="0" destOrd="0" presId="urn:microsoft.com/office/officeart/2016/7/layout/HorizontalActionList"/>
    <dgm:cxn modelId="{6F07B234-F2AE-45AF-A32B-196FAF8FA93A}" type="presOf" srcId="{923C70EB-0D7E-404D-90A7-8DCC31C0D09C}" destId="{DAD86FC2-71D9-4354-B390-F0DA76C46E89}" srcOrd="0" destOrd="0" presId="urn:microsoft.com/office/officeart/2016/7/layout/HorizontalActionList"/>
    <dgm:cxn modelId="{7DEE363B-B770-4A47-8A44-A3224A64D000}" srcId="{C3A67555-2D0C-4FE9-8DA6-5F2A7D7ED8A9}" destId="{923C70EB-0D7E-404D-90A7-8DCC31C0D09C}" srcOrd="0" destOrd="0" parTransId="{2EE6D722-2518-40EA-9E9D-0B1835F8C83F}" sibTransId="{C322680D-3C5A-4A7F-AD9D-515AFA5D6267}"/>
    <dgm:cxn modelId="{BA02FB65-4667-43FD-AD8E-FA6BF30F2F86}" srcId="{D6FADB40-1889-4939-8A03-EB763CA45098}" destId="{1B232CD2-F88C-413E-8AD7-25B0F0D9105E}" srcOrd="0" destOrd="0" parTransId="{53C0B7AA-0988-4374-8DE0-DB9B861F5C14}" sibTransId="{75AC6FB6-AAFD-4179-8788-C81074BCFF83}"/>
    <dgm:cxn modelId="{E237E87A-5F56-472A-888A-97197553DA68}" srcId="{C3A67555-2D0C-4FE9-8DA6-5F2A7D7ED8A9}" destId="{D6FADB40-1889-4939-8A03-EB763CA45098}" srcOrd="1" destOrd="0" parTransId="{59AF7FA6-0AB3-4D59-9A78-93E2D4C97A6E}" sibTransId="{8AA84E4D-B49F-4015-9461-EDB55EFEA8A5}"/>
    <dgm:cxn modelId="{A27799EA-4375-4A02-BB18-0363468B95D9}" srcId="{923C70EB-0D7E-404D-90A7-8DCC31C0D09C}" destId="{ED18F1C6-B208-41E4-BBE4-9E47D6BB33E3}" srcOrd="0" destOrd="0" parTransId="{85C1342D-EAE3-4AB1-9251-E4B4F32A0B33}" sibTransId="{E0A0AC5D-EE9E-4A65-ACBC-73C67E2EAB67}"/>
    <dgm:cxn modelId="{596701F6-A5D2-4492-9416-398AC3369E84}" type="presOf" srcId="{1B232CD2-F88C-413E-8AD7-25B0F0D9105E}" destId="{879EF3F5-007B-4F97-AA44-517D0A4E315F}" srcOrd="0" destOrd="0" presId="urn:microsoft.com/office/officeart/2016/7/layout/HorizontalActionList"/>
    <dgm:cxn modelId="{C9990C55-E31D-4D35-BBDB-4C2620B320B2}" type="presParOf" srcId="{2A1FD13A-C704-4C1A-AA4C-260D2750F1C7}" destId="{06803C7C-6F3A-4934-870D-ADAFF32C43E6}" srcOrd="0" destOrd="0" presId="urn:microsoft.com/office/officeart/2016/7/layout/HorizontalActionList"/>
    <dgm:cxn modelId="{23291673-5A38-4EC0-A44D-4DCD876CF263}" type="presParOf" srcId="{06803C7C-6F3A-4934-870D-ADAFF32C43E6}" destId="{DAD86FC2-71D9-4354-B390-F0DA76C46E89}" srcOrd="0" destOrd="0" presId="urn:microsoft.com/office/officeart/2016/7/layout/HorizontalActionList"/>
    <dgm:cxn modelId="{64160CE3-6809-4336-9F67-7FAACB129AC9}" type="presParOf" srcId="{06803C7C-6F3A-4934-870D-ADAFF32C43E6}" destId="{2D1123E9-5429-4FE3-84B0-CD73F39C98ED}" srcOrd="1" destOrd="0" presId="urn:microsoft.com/office/officeart/2016/7/layout/HorizontalActionList"/>
    <dgm:cxn modelId="{FEA2ABCA-8888-44CC-847B-94F1F53B31C0}" type="presParOf" srcId="{2A1FD13A-C704-4C1A-AA4C-260D2750F1C7}" destId="{4F10D9B9-ADFC-47EB-B24A-5E54282FC8ED}" srcOrd="1" destOrd="0" presId="urn:microsoft.com/office/officeart/2016/7/layout/HorizontalActionList"/>
    <dgm:cxn modelId="{553BAF8F-C88A-4EC4-A645-21FC18FEA268}" type="presParOf" srcId="{2A1FD13A-C704-4C1A-AA4C-260D2750F1C7}" destId="{AA2E3C0B-1592-4759-AB9A-360D20308BEF}" srcOrd="2" destOrd="0" presId="urn:microsoft.com/office/officeart/2016/7/layout/HorizontalActionList"/>
    <dgm:cxn modelId="{EDBE6AD6-AF31-4790-9E1E-AD931EADCC54}" type="presParOf" srcId="{AA2E3C0B-1592-4759-AB9A-360D20308BEF}" destId="{73C390E7-B528-4388-8D6C-E449917F8CD6}" srcOrd="0" destOrd="0" presId="urn:microsoft.com/office/officeart/2016/7/layout/HorizontalActionList"/>
    <dgm:cxn modelId="{A3DC1265-6336-4370-A4D2-D2ACFBE247FC}" type="presParOf" srcId="{AA2E3C0B-1592-4759-AB9A-360D20308BEF}" destId="{879EF3F5-007B-4F97-AA44-517D0A4E315F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9E0E3-5C25-4A2F-9959-6F28A6B24956}">
      <dsp:nvSpPr>
        <dsp:cNvPr id="0" name=""/>
        <dsp:cNvSpPr/>
      </dsp:nvSpPr>
      <dsp:spPr>
        <a:xfrm>
          <a:off x="1816199" y="93039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D787F-0DC1-49A8-ACF4-CA0589A88FF9}">
      <dsp:nvSpPr>
        <dsp:cNvPr id="0" name=""/>
        <dsp:cNvSpPr/>
      </dsp:nvSpPr>
      <dsp:spPr>
        <a:xfrm>
          <a:off x="228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CE8ED-E34B-4AA2-9EAC-C6415B8DEE28}">
      <dsp:nvSpPr>
        <dsp:cNvPr id="0" name=""/>
        <dsp:cNvSpPr/>
      </dsp:nvSpPr>
      <dsp:spPr>
        <a:xfrm>
          <a:off x="111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Always say what's on your mind</a:t>
          </a:r>
        </a:p>
      </dsp:txBody>
      <dsp:txXfrm>
        <a:off x="1114199" y="2973040"/>
        <a:ext cx="3600000" cy="720000"/>
      </dsp:txXfrm>
    </dsp:sp>
    <dsp:sp modelId="{15305659-3D15-4EA5-A10E-ABFC1E35FB2C}">
      <dsp:nvSpPr>
        <dsp:cNvPr id="0" name=""/>
        <dsp:cNvSpPr/>
      </dsp:nvSpPr>
      <dsp:spPr>
        <a:xfrm>
          <a:off x="6046199" y="93039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FF190-FD83-4282-8699-DD135D3035C0}">
      <dsp:nvSpPr>
        <dsp:cNvPr id="0" name=""/>
        <dsp:cNvSpPr/>
      </dsp:nvSpPr>
      <dsp:spPr>
        <a:xfrm>
          <a:off x="651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58A47-C193-4EFB-85B8-31FF1F4D62E0}">
      <dsp:nvSpPr>
        <dsp:cNvPr id="0" name=""/>
        <dsp:cNvSpPr/>
      </dsp:nvSpPr>
      <dsp:spPr>
        <a:xfrm>
          <a:off x="534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Never speak again</a:t>
          </a:r>
        </a:p>
      </dsp:txBody>
      <dsp:txXfrm>
        <a:off x="5344199" y="2973040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86FC2-71D9-4354-B390-F0DA76C46E89}">
      <dsp:nvSpPr>
        <dsp:cNvPr id="0" name=""/>
        <dsp:cNvSpPr/>
      </dsp:nvSpPr>
      <dsp:spPr>
        <a:xfrm>
          <a:off x="4935" y="441222"/>
          <a:ext cx="4970316" cy="14910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2765" tIns="392765" rIns="392765" bIns="39276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Learn</a:t>
          </a:r>
        </a:p>
      </dsp:txBody>
      <dsp:txXfrm>
        <a:off x="4935" y="441222"/>
        <a:ext cx="4970316" cy="1491095"/>
      </dsp:txXfrm>
    </dsp:sp>
    <dsp:sp modelId="{2D1123E9-5429-4FE3-84B0-CD73F39C98ED}">
      <dsp:nvSpPr>
        <dsp:cNvPr id="0" name=""/>
        <dsp:cNvSpPr/>
      </dsp:nvSpPr>
      <dsp:spPr>
        <a:xfrm>
          <a:off x="4935" y="1932317"/>
          <a:ext cx="4970316" cy="13872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957" tIns="490957" rIns="490957" bIns="490957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About Lunar New Year </a:t>
          </a:r>
        </a:p>
      </dsp:txBody>
      <dsp:txXfrm>
        <a:off x="4935" y="1932317"/>
        <a:ext cx="4970316" cy="1387247"/>
      </dsp:txXfrm>
    </dsp:sp>
    <dsp:sp modelId="{73C390E7-B528-4388-8D6C-E449917F8CD6}">
      <dsp:nvSpPr>
        <dsp:cNvPr id="0" name=""/>
        <dsp:cNvSpPr/>
      </dsp:nvSpPr>
      <dsp:spPr>
        <a:xfrm>
          <a:off x="5083147" y="441222"/>
          <a:ext cx="4970316" cy="14910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2765" tIns="392765" rIns="392765" bIns="392765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Learn</a:t>
          </a:r>
          <a:r>
            <a:rPr lang="en-US" sz="5100" kern="1200" dirty="0">
              <a:latin typeface="Arial Nova Light" panose="020F0302020204030204"/>
            </a:rPr>
            <a:t> </a:t>
          </a:r>
          <a:endParaRPr lang="en-US" sz="5100" kern="1200" dirty="0"/>
        </a:p>
      </dsp:txBody>
      <dsp:txXfrm>
        <a:off x="5083147" y="441222"/>
        <a:ext cx="4970316" cy="1491095"/>
      </dsp:txXfrm>
    </dsp:sp>
    <dsp:sp modelId="{879EF3F5-007B-4F97-AA44-517D0A4E315F}">
      <dsp:nvSpPr>
        <dsp:cNvPr id="0" name=""/>
        <dsp:cNvSpPr/>
      </dsp:nvSpPr>
      <dsp:spPr>
        <a:xfrm>
          <a:off x="5083147" y="1932317"/>
          <a:ext cx="4970316" cy="13872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957" tIns="490957" rIns="490957" bIns="490957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about the traditions</a:t>
          </a:r>
        </a:p>
      </dsp:txBody>
      <dsp:txXfrm>
        <a:off x="5083147" y="1932317"/>
        <a:ext cx="4970316" cy="138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3D10-79B7-4E8C-969A-594992FE5D7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72E5A-22E8-4924-83CC-62AE9D511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luM20g6rk&amp;t=1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the video for the students 2:41</a:t>
            </a:r>
          </a:p>
          <a:p>
            <a:r>
              <a:rPr lang="en-US" dirty="0">
                <a:hlinkClick r:id="rId3"/>
              </a:rPr>
              <a:t>Bet You Didn't Know: Chinese New Year | History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72E5A-22E8-4924-83CC-62AE9D5119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7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to complete a brief feedback survey.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72E5A-22E8-4924-83CC-62AE9D5119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3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8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2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8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7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3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0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5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0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2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sluM20g6rk?feature=oembed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t is Lunar New Year | khou.com">
            <a:extLst>
              <a:ext uri="{FF2B5EF4-FFF2-40B4-BE49-F238E27FC236}">
                <a16:creationId xmlns:a16="http://schemas.microsoft.com/office/drawing/2014/main" id="{435F6DFB-DFA2-339C-58AE-EC78377C9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-22"/>
            <a:ext cx="1219199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EDD85-3818-4A8B-84BB-A585C123CF74}"/>
              </a:ext>
            </a:extLst>
          </p:cNvPr>
          <p:cNvSpPr txBox="1"/>
          <p:nvPr/>
        </p:nvSpPr>
        <p:spPr>
          <a:xfrm>
            <a:off x="6096006" y="643467"/>
            <a:ext cx="5452529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Lunar New Year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spc="-5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5CE28-5825-46C7-A5D6-92578B64B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1666" y="4551036"/>
            <a:ext cx="6456868" cy="16634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900" dirty="0">
                <a:solidFill>
                  <a:schemeClr val="bg1"/>
                </a:solidFill>
              </a:rPr>
              <a:t>human relations, diversity &amp; equity</a:t>
            </a:r>
            <a:endParaRPr lang="en-US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1900" dirty="0">
                <a:solidFill>
                  <a:schemeClr val="bg1"/>
                </a:solidFill>
              </a:rPr>
              <a:t>Student support and attendance services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020A392E-9D45-8FE0-2B57-E27FB7B0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4" y="6044419"/>
            <a:ext cx="19621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8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77B36-1214-40AF-93DD-6C9C856A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Time to share</a:t>
            </a:r>
          </a:p>
        </p:txBody>
      </p: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C44D9-9D3F-4779-8249-895BC057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are 2 things you learned from this presentation? </a:t>
            </a:r>
          </a:p>
        </p:txBody>
      </p:sp>
      <p:pic>
        <p:nvPicPr>
          <p:cNvPr id="9" name="Graphic 6" descr="Questions">
            <a:extLst>
              <a:ext uri="{FF2B5EF4-FFF2-40B4-BE49-F238E27FC236}">
                <a16:creationId xmlns:a16="http://schemas.microsoft.com/office/drawing/2014/main" id="{79B7AA75-488D-463A-A800-6BA6FA26D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2138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6F731-9321-47F2-BD7F-700EC092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Which would you rather eat?</a:t>
            </a:r>
          </a:p>
        </p:txBody>
      </p:sp>
      <p:pic>
        <p:nvPicPr>
          <p:cNvPr id="4" name="Picture 4" descr="Food on a plate&#10;&#10;Description automatically generated">
            <a:extLst>
              <a:ext uri="{FF2B5EF4-FFF2-40B4-BE49-F238E27FC236}">
                <a16:creationId xmlns:a16="http://schemas.microsoft.com/office/drawing/2014/main" id="{4E1E134C-3A2F-49A2-B6C4-ED121689C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06" r="1" b="1"/>
          <a:stretch/>
        </p:blipFill>
        <p:spPr>
          <a:xfrm>
            <a:off x="-1" y="-2"/>
            <a:ext cx="6050281" cy="4242816"/>
          </a:xfrm>
          <a:prstGeom prst="rect">
            <a:avLst/>
          </a:prstGeom>
        </p:spPr>
      </p:pic>
      <p:pic>
        <p:nvPicPr>
          <p:cNvPr id="5" name="Picture 5" descr="A picture containing plate, food, table, cake&#10;&#10;Description automatically generated">
            <a:extLst>
              <a:ext uri="{FF2B5EF4-FFF2-40B4-BE49-F238E27FC236}">
                <a16:creationId xmlns:a16="http://schemas.microsoft.com/office/drawing/2014/main" id="{658FE122-5A20-4290-A1D0-0F0F5F2BC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8" r="2736" b="1"/>
          <a:stretch/>
        </p:blipFill>
        <p:spPr>
          <a:xfrm>
            <a:off x="6141720" y="2"/>
            <a:ext cx="6050279" cy="424281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539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6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70" name="Straight Connector 206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0A7A4-FAA8-4040-88CC-2BC2EC88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Teacher Feedback Survey </a:t>
            </a:r>
          </a:p>
        </p:txBody>
      </p: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A690A62B-8201-0E69-C599-D010A96E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029" y="640081"/>
            <a:ext cx="5054156" cy="5054156"/>
          </a:xfrm>
          <a:prstGeom prst="rect">
            <a:avLst/>
          </a:prstGeom>
        </p:spPr>
      </p:pic>
      <p:cxnSp>
        <p:nvCxnSpPr>
          <p:cNvPr id="2074" name="Straight Connector 2073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535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4461041-8413-4023-ABA7-9E499B0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1E442-023A-48B4-9F7F-3251E892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55" y="4374204"/>
            <a:ext cx="9818390" cy="10293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For additional resources, visit us at:</a:t>
            </a:r>
            <a:b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https://www.lausd.org/human-relations</a:t>
            </a:r>
          </a:p>
        </p:txBody>
      </p:sp>
      <p:pic>
        <p:nvPicPr>
          <p:cNvPr id="4" name="Picture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1D4C5A7C-412D-C0F4-B345-A07BA131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59" y="611325"/>
            <a:ext cx="8575282" cy="3494428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5BCF04-4702-43D0-BE8F-DBF6C2F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5569068"/>
            <a:ext cx="9601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53B4A494-ED20-47DD-A927-05EA273B0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350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6569B-B65B-46FC-8D07-F24E99CEF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Would you rather...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0F3DF9-A280-4CC3-ABC2-51EFE6DF8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7295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20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B1680-1EDE-483F-8EA5-A661C3E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15" name="Diagram 4">
            <a:extLst>
              <a:ext uri="{FF2B5EF4-FFF2-40B4-BE49-F238E27FC236}">
                <a16:creationId xmlns:a16="http://schemas.microsoft.com/office/drawing/2014/main" id="{E348CE27-0CDE-4FB5-8DEB-F2FAE5F7E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85964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268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5F46C-44A9-4BCF-9C2E-EFD11167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When is Lunar New Year?</a:t>
            </a:r>
          </a:p>
        </p:txBody>
      </p:sp>
      <p:pic>
        <p:nvPicPr>
          <p:cNvPr id="4" name="Picture 4" descr="Calendar&#10;&#10;Description automatically generated">
            <a:extLst>
              <a:ext uri="{FF2B5EF4-FFF2-40B4-BE49-F238E27FC236}">
                <a16:creationId xmlns:a16="http://schemas.microsoft.com/office/drawing/2014/main" id="{31453BD5-DBB5-4A43-AB77-5059F3756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3" r="5090" b="-1"/>
          <a:stretch/>
        </p:blipFill>
        <p:spPr>
          <a:xfrm>
            <a:off x="643192" y="941961"/>
            <a:ext cx="5115347" cy="46540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9DB6E-075A-4C2F-8F5A-86B9A087D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Ranges from January 21st to February 20th and lasts 15 days.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It marks the beginning of Spring and is also called the Spring Festival.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It is celebrated by approximately 20% of the world!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2021 was the year of the Ox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2022 was the year of the Tiger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2023 is the year of the Rabbit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048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irthday cake&#10;&#10;Description automatically generated">
            <a:extLst>
              <a:ext uri="{FF2B5EF4-FFF2-40B4-BE49-F238E27FC236}">
                <a16:creationId xmlns:a16="http://schemas.microsoft.com/office/drawing/2014/main" id="{E51F11BC-B302-4099-9A88-9FB80B1D6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9741" r="189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51869-DBE8-4590-873C-5BDCDC0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The traditions - Taboos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F2EE7A-B814-47DA-BB85-8CE3E010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000" dirty="0"/>
              <a:t>Negative words are forbidden, including: death, sick, empty, pain, ghost, poor, break, kill</a:t>
            </a:r>
          </a:p>
          <a:p>
            <a:r>
              <a:rPr lang="en-US" sz="2000" dirty="0"/>
              <a:t>Don't break ceramic or glass-it's your connection to prosperity and fortune!</a:t>
            </a:r>
          </a:p>
          <a:p>
            <a:r>
              <a:rPr lang="en-US" sz="2000" dirty="0"/>
              <a:t>Don't clean or throw things out during this time – you may throw away good fortune!</a:t>
            </a:r>
          </a:p>
          <a:p>
            <a:r>
              <a:rPr lang="en-US" sz="2000" dirty="0"/>
              <a:t>Don’t use scissors, knives or other sharp objects – this could cut your stream of wealth &amp; success</a:t>
            </a:r>
          </a:p>
          <a:p>
            <a:r>
              <a:rPr lang="en-US" sz="2000" dirty="0"/>
              <a:t>Don't visit the wife's family – this would mean that there are problems in the marriage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49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irthday cake&#10;&#10;Description automatically generated">
            <a:extLst>
              <a:ext uri="{FF2B5EF4-FFF2-40B4-BE49-F238E27FC236}">
                <a16:creationId xmlns:a16="http://schemas.microsoft.com/office/drawing/2014/main" id="{E51F11BC-B302-4099-9A88-9FB80B1D6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9741" r="189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51869-DBE8-4590-873C-5BDCDC0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The traditions - Taboos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F2EE7A-B814-47DA-BB85-8CE3E010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/>
              <a:t>Don't demand debt repayment – you'll bring bad luck to both parties</a:t>
            </a:r>
          </a:p>
          <a:p>
            <a:r>
              <a:rPr lang="en-US" sz="2400" dirty="0"/>
              <a:t>Avoid fighting and crying – a peaceful end will mean a peaceful year</a:t>
            </a:r>
          </a:p>
          <a:p>
            <a:r>
              <a:rPr lang="en-US" sz="2400" dirty="0"/>
              <a:t>Avoid taking medicine – or you could end up being sick all year!</a:t>
            </a:r>
          </a:p>
          <a:p>
            <a:r>
              <a:rPr lang="en-US" sz="2400" dirty="0"/>
              <a:t>Don't give a New Year's blessing to someone still in bed – they'll end up in bed all year</a:t>
            </a:r>
          </a:p>
          <a:p>
            <a:r>
              <a:rPr lang="en-US" sz="2400" dirty="0"/>
              <a:t>Don't give clocks as a gift – you'd be paying your last respects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968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86207-7BBB-424A-BA35-91396515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718" y="701971"/>
            <a:ext cx="2994815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What to Wear</a:t>
            </a:r>
          </a:p>
        </p:txBody>
      </p:sp>
      <p:pic>
        <p:nvPicPr>
          <p:cNvPr id="7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8D664F2-6CB8-4C32-A638-92E412B2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1640323"/>
            <a:ext cx="3583439" cy="3583439"/>
          </a:xfrm>
          <a:prstGeom prst="rect">
            <a:avLst/>
          </a:prstGeom>
        </p:spPr>
      </p:pic>
      <p:pic>
        <p:nvPicPr>
          <p:cNvPr id="5" name="Picture 5" descr="A child posing for a picture&#10;&#10;Description automatically generated">
            <a:extLst>
              <a:ext uri="{FF2B5EF4-FFF2-40B4-BE49-F238E27FC236}">
                <a16:creationId xmlns:a16="http://schemas.microsoft.com/office/drawing/2014/main" id="{17D6E938-A953-40D3-A9F9-BD677E7FA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639" y="758304"/>
            <a:ext cx="3583439" cy="2391945"/>
          </a:xfrm>
          <a:prstGeom prst="rect">
            <a:avLst/>
          </a:prstGeom>
        </p:spPr>
      </p:pic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33674" y="2538728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picture containing colorful, different, table, sitting&#10;&#10;Description automatically generated">
            <a:extLst>
              <a:ext uri="{FF2B5EF4-FFF2-40B4-BE49-F238E27FC236}">
                <a16:creationId xmlns:a16="http://schemas.microsoft.com/office/drawing/2014/main" id="{55D29DDA-31E1-4CB7-9C52-8F88D8B0A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12" y="3689450"/>
            <a:ext cx="3638267" cy="24285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EBDA-8BA1-4AE9-A011-6C812343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3718" y="2731361"/>
            <a:ext cx="2994815" cy="3483172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 new Tang suit for men or women 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 new Qipao for women: a "long shirt"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 new Hanfu for women: a shirt and skirt combination</a:t>
            </a:r>
          </a:p>
        </p:txBody>
      </p:sp>
    </p:spTree>
    <p:extLst>
      <p:ext uri="{BB962C8B-B14F-4D97-AF65-F5344CB8AC3E}">
        <p14:creationId xmlns:p14="http://schemas.microsoft.com/office/powerpoint/2010/main" val="1859908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F4A0D-B090-4434-BC9A-C2108BEF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will we eat?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56F39-683C-4A9F-803B-E97ED8097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Spring Rolls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Dumplings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Noodles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Steamed fish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Steamed chicken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Nian Gao "New Year Cake"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Vegetables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Hot pot</a:t>
            </a:r>
          </a:p>
        </p:txBody>
      </p:sp>
      <p:pic>
        <p:nvPicPr>
          <p:cNvPr id="4" name="Picture 4" descr="A bunch of food on a table&#10;&#10;Description automatically generated">
            <a:extLst>
              <a:ext uri="{FF2B5EF4-FFF2-40B4-BE49-F238E27FC236}">
                <a16:creationId xmlns:a16="http://schemas.microsoft.com/office/drawing/2014/main" id="{40E184E4-7FC2-4422-B106-F1B88AF9C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3" r="13910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2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38679-C2C6-4C70-8D3B-11448FF4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 you didn't know: Lunar New Year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415321FE-7E25-42CC-ABFB-4C409C66DA3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0670" y="640081"/>
            <a:ext cx="6738874" cy="505415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95504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412</Words>
  <Application>Microsoft Office PowerPoint</Application>
  <PresentationFormat>Widescreen</PresentationFormat>
  <Paragraphs>62</Paragraphs>
  <Slides>13</Slides>
  <Notes>2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RetrospectVTI</vt:lpstr>
      <vt:lpstr>PowerPoint Presentation</vt:lpstr>
      <vt:lpstr>Would you rather...</vt:lpstr>
      <vt:lpstr>Objectives</vt:lpstr>
      <vt:lpstr>When is Lunar New Year?</vt:lpstr>
      <vt:lpstr>The traditions - Taboos</vt:lpstr>
      <vt:lpstr>The traditions - Taboos</vt:lpstr>
      <vt:lpstr>What to Wear</vt:lpstr>
      <vt:lpstr>What will we eat?</vt:lpstr>
      <vt:lpstr>Bet you didn't know: Lunar New Year</vt:lpstr>
      <vt:lpstr>Time to share</vt:lpstr>
      <vt:lpstr>Which would you rather eat?</vt:lpstr>
      <vt:lpstr>Teacher Feedback Survey </vt:lpstr>
      <vt:lpstr>For additional resources, visit us at: https://www.lausd.org/human-relations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Gomez</dc:creator>
  <cp:lastModifiedBy>Gomez, Julie</cp:lastModifiedBy>
  <cp:revision>322</cp:revision>
  <dcterms:created xsi:type="dcterms:W3CDTF">2020-11-30T16:52:08Z</dcterms:created>
  <dcterms:modified xsi:type="dcterms:W3CDTF">2025-08-15T17:32:44Z</dcterms:modified>
</cp:coreProperties>
</file>